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75" r:id="rId2"/>
    <p:sldId id="27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00CC00"/>
    <a:srgbClr val="3366FF"/>
    <a:srgbClr val="FF0000"/>
    <a:srgbClr val="FF9933"/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75" autoAdjust="0"/>
    <p:restoredTop sz="94651" autoAdjust="0"/>
  </p:normalViewPr>
  <p:slideViewPr>
    <p:cSldViewPr snapToGrid="0">
      <p:cViewPr varScale="1">
        <p:scale>
          <a:sx n="105" d="100"/>
          <a:sy n="105" d="100"/>
        </p:scale>
        <p:origin x="17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4DF1D-15D0-4BAD-B851-D9F6FF0E8E6A}" type="datetimeFigureOut">
              <a:rPr kumimoji="1" lang="ja-JP" altLang="en-US" smtClean="0"/>
              <a:t>2022/3/7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91904-049B-46B3-BBA2-881F2B4999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044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7879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コロナウイルス対策による、さわるな注意／禁止マーク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D85EE54-598C-4FB2-BB61-B7C1B7B5A22C}"/>
              </a:ext>
            </a:extLst>
          </p:cNvPr>
          <p:cNvGrpSpPr/>
          <p:nvPr/>
        </p:nvGrpSpPr>
        <p:grpSpPr>
          <a:xfrm>
            <a:off x="798560" y="991521"/>
            <a:ext cx="2460618" cy="2408451"/>
            <a:chOff x="798560" y="991521"/>
            <a:chExt cx="2460618" cy="2408451"/>
          </a:xfrm>
        </p:grpSpPr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3114DCED-83E0-43A8-8B2D-B77136B846FB}"/>
                </a:ext>
              </a:extLst>
            </p:cNvPr>
            <p:cNvGrpSpPr/>
            <p:nvPr/>
          </p:nvGrpSpPr>
          <p:grpSpPr>
            <a:xfrm>
              <a:off x="798560" y="991521"/>
              <a:ext cx="2460618" cy="2408451"/>
              <a:chOff x="-2296991" y="2933839"/>
              <a:chExt cx="3000828" cy="2937208"/>
            </a:xfrm>
          </p:grpSpPr>
          <p:sp>
            <p:nvSpPr>
              <p:cNvPr id="234" name="四角形: 角を丸くする 233">
                <a:extLst>
                  <a:ext uri="{FF2B5EF4-FFF2-40B4-BE49-F238E27FC236}">
                    <a16:creationId xmlns:a16="http://schemas.microsoft.com/office/drawing/2014/main" id="{39FA0CBB-2D9F-4283-8D85-F98724D7FDFC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" name="四角形: 角を丸くする 234">
                <a:extLst>
                  <a:ext uri="{FF2B5EF4-FFF2-40B4-BE49-F238E27FC236}">
                    <a16:creationId xmlns:a16="http://schemas.microsoft.com/office/drawing/2014/main" id="{5B317169-5ABD-42D8-A9EB-3A6604D58505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C6FC7FB3-A393-4AF4-8FD0-65F19865C9E1}"/>
                </a:ext>
              </a:extLst>
            </p:cNvPr>
            <p:cNvSpPr/>
            <p:nvPr/>
          </p:nvSpPr>
          <p:spPr bwMode="auto">
            <a:xfrm>
              <a:off x="1039750" y="1166689"/>
              <a:ext cx="1922640" cy="2085610"/>
            </a:xfrm>
            <a:custGeom>
              <a:avLst/>
              <a:gdLst>
                <a:gd name="connsiteX0" fmla="*/ 1167133 w 1922640"/>
                <a:gd name="connsiteY0" fmla="*/ 132 h 2085610"/>
                <a:gd name="connsiteX1" fmla="*/ 1209183 w 1922640"/>
                <a:gd name="connsiteY1" fmla="*/ 6541 h 2085610"/>
                <a:gd name="connsiteX2" fmla="*/ 1273004 w 1922640"/>
                <a:gd name="connsiteY2" fmla="*/ 143923 h 2085610"/>
                <a:gd name="connsiteX3" fmla="*/ 1073591 w 1922640"/>
                <a:gd name="connsiteY3" fmla="*/ 689378 h 2085610"/>
                <a:gd name="connsiteX4" fmla="*/ 1097002 w 1922640"/>
                <a:gd name="connsiteY4" fmla="*/ 705820 h 2085610"/>
                <a:gd name="connsiteX5" fmla="*/ 1477704 w 1922640"/>
                <a:gd name="connsiteY5" fmla="*/ 163770 h 2085610"/>
                <a:gd name="connsiteX6" fmla="*/ 1626921 w 1922640"/>
                <a:gd name="connsiteY6" fmla="*/ 137679 h 2085610"/>
                <a:gd name="connsiteX7" fmla="*/ 1653013 w 1922640"/>
                <a:gd name="connsiteY7" fmla="*/ 286895 h 2085610"/>
                <a:gd name="connsiteX8" fmla="*/ 1272309 w 1922640"/>
                <a:gd name="connsiteY8" fmla="*/ 828946 h 2085610"/>
                <a:gd name="connsiteX9" fmla="*/ 1301366 w 1922640"/>
                <a:gd name="connsiteY9" fmla="*/ 849353 h 2085610"/>
                <a:gd name="connsiteX10" fmla="*/ 1746792 w 1922640"/>
                <a:gd name="connsiteY10" fmla="*/ 476683 h 2085610"/>
                <a:gd name="connsiteX11" fmla="*/ 1864467 w 1922640"/>
                <a:gd name="connsiteY11" fmla="*/ 463524 h 2085610"/>
                <a:gd name="connsiteX12" fmla="*/ 1897675 w 1922640"/>
                <a:gd name="connsiteY12" fmla="*/ 490100 h 2085610"/>
                <a:gd name="connsiteX13" fmla="*/ 1884256 w 1922640"/>
                <a:gd name="connsiteY13" fmla="*/ 640985 h 2085610"/>
                <a:gd name="connsiteX14" fmla="*/ 1437018 w 1922640"/>
                <a:gd name="connsiteY14" fmla="*/ 1015175 h 2085610"/>
                <a:gd name="connsiteX15" fmla="*/ 1445585 w 1922640"/>
                <a:gd name="connsiteY15" fmla="*/ 1046297 h 2085610"/>
                <a:gd name="connsiteX16" fmla="*/ 1783565 w 1922640"/>
                <a:gd name="connsiteY16" fmla="*/ 889281 h 2085610"/>
                <a:gd name="connsiteX17" fmla="*/ 1872840 w 1922640"/>
                <a:gd name="connsiteY17" fmla="*/ 902814 h 2085610"/>
                <a:gd name="connsiteX18" fmla="*/ 1892053 w 1922640"/>
                <a:gd name="connsiteY18" fmla="*/ 928942 h 2085610"/>
                <a:gd name="connsiteX19" fmla="*/ 1894694 w 1922640"/>
                <a:gd name="connsiteY19" fmla="*/ 991402 h 2085610"/>
                <a:gd name="connsiteX20" fmla="*/ 1852392 w 1922640"/>
                <a:gd name="connsiteY20" fmla="*/ 1037430 h 2085610"/>
                <a:gd name="connsiteX21" fmla="*/ 1399771 w 1922640"/>
                <a:gd name="connsiteY21" fmla="*/ 1279612 h 2085610"/>
                <a:gd name="connsiteX22" fmla="*/ 1318886 w 1922640"/>
                <a:gd name="connsiteY22" fmla="*/ 1394779 h 2085610"/>
                <a:gd name="connsiteX23" fmla="*/ 953562 w 1922640"/>
                <a:gd name="connsiteY23" fmla="*/ 1580268 h 2085610"/>
                <a:gd name="connsiteX24" fmla="*/ 877373 w 1922640"/>
                <a:gd name="connsiteY24" fmla="*/ 1571466 h 2085610"/>
                <a:gd name="connsiteX25" fmla="*/ 564704 w 1922640"/>
                <a:gd name="connsiteY25" fmla="*/ 2085610 h 2085610"/>
                <a:gd name="connsiteX26" fmla="*/ 0 w 1922640"/>
                <a:gd name="connsiteY26" fmla="*/ 2085610 h 2085610"/>
                <a:gd name="connsiteX27" fmla="*/ 560755 w 1922640"/>
                <a:gd name="connsiteY27" fmla="*/ 1348777 h 2085610"/>
                <a:gd name="connsiteX28" fmla="*/ 519794 w 1922640"/>
                <a:gd name="connsiteY28" fmla="*/ 1275616 h 2085610"/>
                <a:gd name="connsiteX29" fmla="*/ 500768 w 1922640"/>
                <a:gd name="connsiteY29" fmla="*/ 1027694 h 2085610"/>
                <a:gd name="connsiteX30" fmla="*/ 348837 w 1922640"/>
                <a:gd name="connsiteY30" fmla="*/ 607782 h 2085610"/>
                <a:gd name="connsiteX31" fmla="*/ 393656 w 1922640"/>
                <a:gd name="connsiteY31" fmla="*/ 416139 h 2085610"/>
                <a:gd name="connsiteX32" fmla="*/ 573740 w 1922640"/>
                <a:gd name="connsiteY32" fmla="*/ 481501 h 2085610"/>
                <a:gd name="connsiteX33" fmla="*/ 672035 w 1922640"/>
                <a:gd name="connsiteY33" fmla="*/ 714162 h 2085610"/>
                <a:gd name="connsiteX34" fmla="*/ 773274 w 1922640"/>
                <a:gd name="connsiteY34" fmla="*/ 761458 h 2085610"/>
                <a:gd name="connsiteX35" fmla="*/ 1071803 w 1922640"/>
                <a:gd name="connsiteY35" fmla="*/ 70364 h 2085610"/>
                <a:gd name="connsiteX36" fmla="*/ 1167133 w 1922640"/>
                <a:gd name="connsiteY36" fmla="*/ 132 h 2085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22640" h="2085610">
                  <a:moveTo>
                    <a:pt x="1167133" y="132"/>
                  </a:moveTo>
                  <a:cubicBezTo>
                    <a:pt x="1181031" y="-560"/>
                    <a:pt x="1195292" y="1463"/>
                    <a:pt x="1209183" y="6541"/>
                  </a:cubicBezTo>
                  <a:cubicBezTo>
                    <a:pt x="1264743" y="26854"/>
                    <a:pt x="1293315" y="88361"/>
                    <a:pt x="1273004" y="143923"/>
                  </a:cubicBezTo>
                  <a:lnTo>
                    <a:pt x="1073591" y="689378"/>
                  </a:lnTo>
                  <a:lnTo>
                    <a:pt x="1097002" y="705820"/>
                  </a:lnTo>
                  <a:lnTo>
                    <a:pt x="1477704" y="163770"/>
                  </a:lnTo>
                  <a:cubicBezTo>
                    <a:pt x="1511704" y="115361"/>
                    <a:pt x="1578511" y="103679"/>
                    <a:pt x="1626921" y="137679"/>
                  </a:cubicBezTo>
                  <a:cubicBezTo>
                    <a:pt x="1675331" y="171678"/>
                    <a:pt x="1687012" y="238486"/>
                    <a:pt x="1653013" y="286895"/>
                  </a:cubicBezTo>
                  <a:lnTo>
                    <a:pt x="1272309" y="828946"/>
                  </a:lnTo>
                  <a:lnTo>
                    <a:pt x="1301366" y="849353"/>
                  </a:lnTo>
                  <a:lnTo>
                    <a:pt x="1746792" y="476683"/>
                  </a:lnTo>
                  <a:cubicBezTo>
                    <a:pt x="1780819" y="448210"/>
                    <a:pt x="1827324" y="444473"/>
                    <a:pt x="1864467" y="463524"/>
                  </a:cubicBezTo>
                  <a:cubicBezTo>
                    <a:pt x="1876848" y="469874"/>
                    <a:pt x="1888187" y="478756"/>
                    <a:pt x="1897675" y="490100"/>
                  </a:cubicBezTo>
                  <a:cubicBezTo>
                    <a:pt x="1935637" y="535471"/>
                    <a:pt x="1929632" y="603023"/>
                    <a:pt x="1884256" y="640985"/>
                  </a:cubicBezTo>
                  <a:lnTo>
                    <a:pt x="1437018" y="1015175"/>
                  </a:lnTo>
                  <a:lnTo>
                    <a:pt x="1445585" y="1046297"/>
                  </a:lnTo>
                  <a:lnTo>
                    <a:pt x="1783565" y="889281"/>
                  </a:lnTo>
                  <a:cubicBezTo>
                    <a:pt x="1814248" y="875028"/>
                    <a:pt x="1849240" y="881452"/>
                    <a:pt x="1872840" y="902814"/>
                  </a:cubicBezTo>
                  <a:cubicBezTo>
                    <a:pt x="1880705" y="909936"/>
                    <a:pt x="1887303" y="918717"/>
                    <a:pt x="1892053" y="928942"/>
                  </a:cubicBezTo>
                  <a:cubicBezTo>
                    <a:pt x="1901559" y="949398"/>
                    <a:pt x="1901869" y="971768"/>
                    <a:pt x="1894694" y="991402"/>
                  </a:cubicBezTo>
                  <a:cubicBezTo>
                    <a:pt x="1887515" y="1011037"/>
                    <a:pt x="1872848" y="1027929"/>
                    <a:pt x="1852392" y="1037430"/>
                  </a:cubicBezTo>
                  <a:lnTo>
                    <a:pt x="1399771" y="1279612"/>
                  </a:lnTo>
                  <a:lnTo>
                    <a:pt x="1318886" y="1394779"/>
                  </a:lnTo>
                  <a:cubicBezTo>
                    <a:pt x="1232336" y="1518010"/>
                    <a:pt x="1093588" y="1582808"/>
                    <a:pt x="953562" y="1580268"/>
                  </a:cubicBezTo>
                  <a:lnTo>
                    <a:pt x="877373" y="1571466"/>
                  </a:lnTo>
                  <a:lnTo>
                    <a:pt x="564704" y="2085610"/>
                  </a:lnTo>
                  <a:lnTo>
                    <a:pt x="0" y="2085610"/>
                  </a:lnTo>
                  <a:lnTo>
                    <a:pt x="560755" y="1348777"/>
                  </a:lnTo>
                  <a:lnTo>
                    <a:pt x="519794" y="1275616"/>
                  </a:lnTo>
                  <a:cubicBezTo>
                    <a:pt x="489850" y="1197103"/>
                    <a:pt x="482867" y="1110796"/>
                    <a:pt x="500768" y="1027694"/>
                  </a:cubicBezTo>
                  <a:lnTo>
                    <a:pt x="348837" y="607782"/>
                  </a:lnTo>
                  <a:cubicBezTo>
                    <a:pt x="318534" y="542554"/>
                    <a:pt x="325989" y="447513"/>
                    <a:pt x="393656" y="416139"/>
                  </a:cubicBezTo>
                  <a:cubicBezTo>
                    <a:pt x="461327" y="384763"/>
                    <a:pt x="543435" y="416271"/>
                    <a:pt x="573740" y="481501"/>
                  </a:cubicBezTo>
                  <a:lnTo>
                    <a:pt x="672035" y="714162"/>
                  </a:lnTo>
                  <a:cubicBezTo>
                    <a:pt x="682963" y="740651"/>
                    <a:pt x="731074" y="784841"/>
                    <a:pt x="773274" y="761458"/>
                  </a:cubicBezTo>
                  <a:lnTo>
                    <a:pt x="1071803" y="70364"/>
                  </a:lnTo>
                  <a:cubicBezTo>
                    <a:pt x="1087038" y="28694"/>
                    <a:pt x="1125443" y="2203"/>
                    <a:pt x="1167133" y="13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884D01EF-B4A3-453D-9B82-3BBEB3A10840}"/>
                </a:ext>
              </a:extLst>
            </p:cNvPr>
            <p:cNvGrpSpPr/>
            <p:nvPr/>
          </p:nvGrpSpPr>
          <p:grpSpPr>
            <a:xfrm>
              <a:off x="1087576" y="1285459"/>
              <a:ext cx="1874814" cy="1928775"/>
              <a:chOff x="411530" y="6573377"/>
              <a:chExt cx="2441730" cy="2512009"/>
            </a:xfrm>
            <a:solidFill>
              <a:srgbClr val="FF0000"/>
            </a:solidFill>
          </p:grpSpPr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7BA210C3-8796-40A4-8857-CE76C14BE08C}"/>
                  </a:ext>
                </a:extLst>
              </p:cNvPr>
              <p:cNvSpPr/>
              <p:nvPr/>
            </p:nvSpPr>
            <p:spPr bwMode="auto">
              <a:xfrm>
                <a:off x="1643430" y="65733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7CF4F5DC-0F64-4F41-8934-86DDB90F94FA}"/>
                  </a:ext>
                </a:extLst>
              </p:cNvPr>
              <p:cNvSpPr/>
              <p:nvPr/>
            </p:nvSpPr>
            <p:spPr bwMode="auto">
              <a:xfrm>
                <a:off x="411530" y="73607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70CD4016-7A4D-4C1F-9B8C-1CF7BFBFCBE0}"/>
                  </a:ext>
                </a:extLst>
              </p:cNvPr>
              <p:cNvSpPr/>
              <p:nvPr/>
            </p:nvSpPr>
            <p:spPr bwMode="auto">
              <a:xfrm>
                <a:off x="1021130" y="85672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C4F89F3C-2BFB-4F8B-9D6E-57897C4C2BF1}"/>
                  </a:ext>
                </a:extLst>
              </p:cNvPr>
              <p:cNvSpPr/>
              <p:nvPr/>
            </p:nvSpPr>
            <p:spPr bwMode="auto">
              <a:xfrm>
                <a:off x="2335150" y="768856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662EFDEA-064C-4C04-83CB-B08A544E4C85}"/>
                  </a:ext>
                </a:extLst>
              </p:cNvPr>
              <p:cNvSpPr/>
              <p:nvPr/>
            </p:nvSpPr>
            <p:spPr bwMode="auto">
              <a:xfrm>
                <a:off x="1077455" y="7850702"/>
                <a:ext cx="380168" cy="380167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2F04339-C70F-4401-91C7-7C4C52C4F175}"/>
              </a:ext>
            </a:extLst>
          </p:cNvPr>
          <p:cNvGrpSpPr/>
          <p:nvPr/>
        </p:nvGrpSpPr>
        <p:grpSpPr>
          <a:xfrm>
            <a:off x="3751310" y="991521"/>
            <a:ext cx="2460618" cy="2408451"/>
            <a:chOff x="3751310" y="991521"/>
            <a:chExt cx="2460618" cy="2408451"/>
          </a:xfrm>
        </p:grpSpPr>
        <p:sp>
          <p:nvSpPr>
            <p:cNvPr id="237" name="四角形: 角を丸くする 236">
              <a:extLst>
                <a:ext uri="{FF2B5EF4-FFF2-40B4-BE49-F238E27FC236}">
                  <a16:creationId xmlns:a16="http://schemas.microsoft.com/office/drawing/2014/main" id="{A32B163F-43C7-4A21-BC9E-536E496BA0A7}"/>
                </a:ext>
              </a:extLst>
            </p:cNvPr>
            <p:cNvSpPr/>
            <p:nvPr/>
          </p:nvSpPr>
          <p:spPr bwMode="auto">
            <a:xfrm>
              <a:off x="3751310" y="991521"/>
              <a:ext cx="2460618" cy="2408451"/>
            </a:xfrm>
            <a:prstGeom prst="roundRect">
              <a:avLst>
                <a:gd name="adj" fmla="val 5857"/>
              </a:avLst>
            </a:pr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8" name="四角形: 角を丸くする 237">
              <a:extLst>
                <a:ext uri="{FF2B5EF4-FFF2-40B4-BE49-F238E27FC236}">
                  <a16:creationId xmlns:a16="http://schemas.microsoft.com/office/drawing/2014/main" id="{E2492ADD-1589-41F2-8099-D57F515AB5C0}"/>
                </a:ext>
              </a:extLst>
            </p:cNvPr>
            <p:cNvSpPr/>
            <p:nvPr/>
          </p:nvSpPr>
          <p:spPr bwMode="auto">
            <a:xfrm>
              <a:off x="3911887" y="1146434"/>
              <a:ext cx="2144080" cy="2098625"/>
            </a:xfrm>
            <a:prstGeom prst="roundRect">
              <a:avLst>
                <a:gd name="adj" fmla="val 288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C91E9175-5640-43C2-93BD-76D51EDE1369}"/>
                </a:ext>
              </a:extLst>
            </p:cNvPr>
            <p:cNvSpPr/>
            <p:nvPr/>
          </p:nvSpPr>
          <p:spPr>
            <a:xfrm>
              <a:off x="4027569" y="1412765"/>
              <a:ext cx="2076566" cy="1536534"/>
            </a:xfrm>
            <a:custGeom>
              <a:avLst/>
              <a:gdLst>
                <a:gd name="connsiteX0" fmla="*/ 575063 w 2076566"/>
                <a:gd name="connsiteY0" fmla="*/ 802 h 1536534"/>
                <a:gd name="connsiteX1" fmla="*/ 584244 w 2076566"/>
                <a:gd name="connsiteY1" fmla="*/ 2806 h 1536534"/>
                <a:gd name="connsiteX2" fmla="*/ 645017 w 2076566"/>
                <a:gd name="connsiteY2" fmla="*/ 11897 h 1536534"/>
                <a:gd name="connsiteX3" fmla="*/ 1055928 w 2076566"/>
                <a:gd name="connsiteY3" fmla="*/ 192091 h 1536534"/>
                <a:gd name="connsiteX4" fmla="*/ 1098150 w 2076566"/>
                <a:gd name="connsiteY4" fmla="*/ 225855 h 1536534"/>
                <a:gd name="connsiteX5" fmla="*/ 1135929 w 2076566"/>
                <a:gd name="connsiteY5" fmla="*/ 232849 h 1536534"/>
                <a:gd name="connsiteX6" fmla="*/ 1289721 w 2076566"/>
                <a:gd name="connsiteY6" fmla="*/ 281486 h 1536534"/>
                <a:gd name="connsiteX7" fmla="*/ 1663840 w 2076566"/>
                <a:gd name="connsiteY7" fmla="*/ 564970 h 1536534"/>
                <a:gd name="connsiteX8" fmla="*/ 1680948 w 2076566"/>
                <a:gd name="connsiteY8" fmla="*/ 593959 h 1536534"/>
                <a:gd name="connsiteX9" fmla="*/ 2058440 w 2076566"/>
                <a:gd name="connsiteY9" fmla="*/ 899662 h 1536534"/>
                <a:gd name="connsiteX10" fmla="*/ 2076566 w 2076566"/>
                <a:gd name="connsiteY10" fmla="*/ 1480994 h 1536534"/>
                <a:gd name="connsiteX11" fmla="*/ 1503764 w 2076566"/>
                <a:gd name="connsiteY11" fmla="*/ 1048012 h 1536534"/>
                <a:gd name="connsiteX12" fmla="*/ 1489882 w 2076566"/>
                <a:gd name="connsiteY12" fmla="*/ 1062808 h 1536534"/>
                <a:gd name="connsiteX13" fmla="*/ 1283750 w 2076566"/>
                <a:gd name="connsiteY13" fmla="*/ 1190940 h 1536534"/>
                <a:gd name="connsiteX14" fmla="*/ 1279557 w 2076566"/>
                <a:gd name="connsiteY14" fmla="*/ 1192365 h 1536534"/>
                <a:gd name="connsiteX15" fmla="*/ 1278063 w 2076566"/>
                <a:gd name="connsiteY15" fmla="*/ 1195997 h 1536534"/>
                <a:gd name="connsiteX16" fmla="*/ 1024752 w 2076566"/>
                <a:gd name="connsiteY16" fmla="*/ 1507175 h 1536534"/>
                <a:gd name="connsiteX17" fmla="*/ 1023983 w 2076566"/>
                <a:gd name="connsiteY17" fmla="*/ 1506150 h 1536534"/>
                <a:gd name="connsiteX18" fmla="*/ 1012167 w 2076566"/>
                <a:gd name="connsiteY18" fmla="*/ 1515136 h 1536534"/>
                <a:gd name="connsiteX19" fmla="*/ 985918 w 2076566"/>
                <a:gd name="connsiteY19" fmla="*/ 1527809 h 1536534"/>
                <a:gd name="connsiteX20" fmla="*/ 801452 w 2076566"/>
                <a:gd name="connsiteY20" fmla="*/ 1441819 h 1536534"/>
                <a:gd name="connsiteX21" fmla="*/ 838653 w 2076566"/>
                <a:gd name="connsiteY21" fmla="*/ 1287136 h 1536534"/>
                <a:gd name="connsiteX22" fmla="*/ 852194 w 2076566"/>
                <a:gd name="connsiteY22" fmla="*/ 1276837 h 1536534"/>
                <a:gd name="connsiteX23" fmla="*/ 851931 w 2076566"/>
                <a:gd name="connsiteY23" fmla="*/ 1276483 h 1536534"/>
                <a:gd name="connsiteX24" fmla="*/ 1050391 w 2076566"/>
                <a:gd name="connsiteY24" fmla="*/ 981900 h 1536534"/>
                <a:gd name="connsiteX25" fmla="*/ 1055694 w 2076566"/>
                <a:gd name="connsiteY25" fmla="*/ 955980 h 1536534"/>
                <a:gd name="connsiteX26" fmla="*/ 1020651 w 2076566"/>
                <a:gd name="connsiteY26" fmla="*/ 949475 h 1536534"/>
                <a:gd name="connsiteX27" fmla="*/ 459031 w 2076566"/>
                <a:gd name="connsiteY27" fmla="*/ 1187493 h 1536534"/>
                <a:gd name="connsiteX28" fmla="*/ 433456 w 2076566"/>
                <a:gd name="connsiteY28" fmla="*/ 1226307 h 1536534"/>
                <a:gd name="connsiteX29" fmla="*/ 430165 w 2076566"/>
                <a:gd name="connsiteY29" fmla="*/ 1233396 h 1536534"/>
                <a:gd name="connsiteX30" fmla="*/ 415377 w 2076566"/>
                <a:gd name="connsiteY30" fmla="*/ 1253693 h 1536534"/>
                <a:gd name="connsiteX31" fmla="*/ 243065 w 2076566"/>
                <a:gd name="connsiteY31" fmla="*/ 1266380 h 1536534"/>
                <a:gd name="connsiteX32" fmla="*/ 220838 w 2076566"/>
                <a:gd name="connsiteY32" fmla="*/ 1114059 h 1536534"/>
                <a:gd name="connsiteX33" fmla="*/ 226085 w 2076566"/>
                <a:gd name="connsiteY33" fmla="*/ 1106856 h 1536534"/>
                <a:gd name="connsiteX34" fmla="*/ 225983 w 2076566"/>
                <a:gd name="connsiteY34" fmla="*/ 1106795 h 1536534"/>
                <a:gd name="connsiteX35" fmla="*/ 265158 w 2076566"/>
                <a:gd name="connsiteY35" fmla="*/ 1047341 h 1536534"/>
                <a:gd name="connsiteX36" fmla="*/ 308669 w 2076566"/>
                <a:gd name="connsiteY36" fmla="*/ 992176 h 1536534"/>
                <a:gd name="connsiteX37" fmla="*/ 594831 w 2076566"/>
                <a:gd name="connsiteY37" fmla="*/ 778022 h 1536534"/>
                <a:gd name="connsiteX38" fmla="*/ 640008 w 2076566"/>
                <a:gd name="connsiteY38" fmla="*/ 760429 h 1536534"/>
                <a:gd name="connsiteX39" fmla="*/ 590377 w 2076566"/>
                <a:gd name="connsiteY39" fmla="*/ 768891 h 1536534"/>
                <a:gd name="connsiteX40" fmla="*/ 230523 w 2076566"/>
                <a:gd name="connsiteY40" fmla="*/ 961943 h 1536534"/>
                <a:gd name="connsiteX41" fmla="*/ 229829 w 2076566"/>
                <a:gd name="connsiteY41" fmla="*/ 961237 h 1536534"/>
                <a:gd name="connsiteX42" fmla="*/ 216779 w 2076566"/>
                <a:gd name="connsiteY42" fmla="*/ 975408 h 1536534"/>
                <a:gd name="connsiteX43" fmla="*/ 50568 w 2076566"/>
                <a:gd name="connsiteY43" fmla="*/ 984240 h 1536534"/>
                <a:gd name="connsiteX44" fmla="*/ 27886 w 2076566"/>
                <a:gd name="connsiteY44" fmla="*/ 798748 h 1536534"/>
                <a:gd name="connsiteX45" fmla="*/ 46310 w 2076566"/>
                <a:gd name="connsiteY45" fmla="*/ 778741 h 1536534"/>
                <a:gd name="connsiteX46" fmla="*/ 51320 w 2076566"/>
                <a:gd name="connsiteY46" fmla="*/ 775073 h 1536534"/>
                <a:gd name="connsiteX47" fmla="*/ 110121 w 2076566"/>
                <a:gd name="connsiteY47" fmla="*/ 721952 h 1536534"/>
                <a:gd name="connsiteX48" fmla="*/ 616673 w 2076566"/>
                <a:gd name="connsiteY48" fmla="*/ 501963 h 1536534"/>
                <a:gd name="connsiteX49" fmla="*/ 650823 w 2076566"/>
                <a:gd name="connsiteY49" fmla="*/ 499219 h 1536534"/>
                <a:gd name="connsiteX50" fmla="*/ 626704 w 2076566"/>
                <a:gd name="connsiteY50" fmla="*/ 497153 h 1536534"/>
                <a:gd name="connsiteX51" fmla="*/ 279865 w 2076566"/>
                <a:gd name="connsiteY51" fmla="*/ 565063 h 1536534"/>
                <a:gd name="connsiteX52" fmla="*/ 230433 w 2076566"/>
                <a:gd name="connsiteY52" fmla="*/ 590613 h 1536534"/>
                <a:gd name="connsiteX53" fmla="*/ 220165 w 2076566"/>
                <a:gd name="connsiteY53" fmla="*/ 597825 h 1536534"/>
                <a:gd name="connsiteX54" fmla="*/ 85657 w 2076566"/>
                <a:gd name="connsiteY54" fmla="*/ 587292 h 1536534"/>
                <a:gd name="connsiteX55" fmla="*/ 58978 w 2076566"/>
                <a:gd name="connsiteY55" fmla="*/ 417970 h 1536534"/>
                <a:gd name="connsiteX56" fmla="*/ 94640 w 2076566"/>
                <a:gd name="connsiteY56" fmla="*/ 386855 h 1536534"/>
                <a:gd name="connsiteX57" fmla="*/ 100689 w 2076566"/>
                <a:gd name="connsiteY57" fmla="*/ 384217 h 1536534"/>
                <a:gd name="connsiteX58" fmla="*/ 177905 w 2076566"/>
                <a:gd name="connsiteY58" fmla="*/ 344309 h 1536534"/>
                <a:gd name="connsiteX59" fmla="*/ 695940 w 2076566"/>
                <a:gd name="connsiteY59" fmla="*/ 258650 h 1536534"/>
                <a:gd name="connsiteX60" fmla="*/ 721597 w 2076566"/>
                <a:gd name="connsiteY60" fmla="*/ 262502 h 1536534"/>
                <a:gd name="connsiteX61" fmla="*/ 726546 w 2076566"/>
                <a:gd name="connsiteY61" fmla="*/ 259895 h 1536534"/>
                <a:gd name="connsiteX62" fmla="*/ 703731 w 2076566"/>
                <a:gd name="connsiteY62" fmla="*/ 251581 h 1536534"/>
                <a:gd name="connsiteX63" fmla="*/ 605030 w 2076566"/>
                <a:gd name="connsiteY63" fmla="*/ 226345 h 1536534"/>
                <a:gd name="connsiteX64" fmla="*/ 559992 w 2076566"/>
                <a:gd name="connsiteY64" fmla="*/ 219609 h 1536534"/>
                <a:gd name="connsiteX65" fmla="*/ 554642 w 2076566"/>
                <a:gd name="connsiteY65" fmla="*/ 219482 h 1536534"/>
                <a:gd name="connsiteX66" fmla="*/ 511951 w 2076566"/>
                <a:gd name="connsiteY66" fmla="*/ 205643 h 1536534"/>
                <a:gd name="connsiteX67" fmla="*/ 465859 w 2076566"/>
                <a:gd name="connsiteY67" fmla="*/ 55306 h 1536534"/>
                <a:gd name="connsiteX68" fmla="*/ 486040 w 2076566"/>
                <a:gd name="connsiteY68" fmla="*/ 29373 h 1536534"/>
                <a:gd name="connsiteX69" fmla="*/ 575063 w 2076566"/>
                <a:gd name="connsiteY69" fmla="*/ 802 h 1536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076566" h="1536534">
                  <a:moveTo>
                    <a:pt x="575063" y="802"/>
                  </a:moveTo>
                  <a:lnTo>
                    <a:pt x="584244" y="2806"/>
                  </a:lnTo>
                  <a:lnTo>
                    <a:pt x="645017" y="11897"/>
                  </a:lnTo>
                  <a:cubicBezTo>
                    <a:pt x="796190" y="40050"/>
                    <a:pt x="936278" y="102597"/>
                    <a:pt x="1055928" y="192091"/>
                  </a:cubicBezTo>
                  <a:cubicBezTo>
                    <a:pt x="1070003" y="203346"/>
                    <a:pt x="1084075" y="214601"/>
                    <a:pt x="1098150" y="225855"/>
                  </a:cubicBezTo>
                  <a:lnTo>
                    <a:pt x="1135929" y="232849"/>
                  </a:lnTo>
                  <a:cubicBezTo>
                    <a:pt x="1186402" y="244372"/>
                    <a:pt x="1238055" y="260532"/>
                    <a:pt x="1289721" y="281486"/>
                  </a:cubicBezTo>
                  <a:cubicBezTo>
                    <a:pt x="1458813" y="350061"/>
                    <a:pt x="1592033" y="455380"/>
                    <a:pt x="1663840" y="564970"/>
                  </a:cubicBezTo>
                  <a:lnTo>
                    <a:pt x="1680948" y="593959"/>
                  </a:lnTo>
                  <a:cubicBezTo>
                    <a:pt x="1739582" y="657893"/>
                    <a:pt x="1876344" y="757935"/>
                    <a:pt x="2058440" y="899662"/>
                  </a:cubicBezTo>
                  <a:cubicBezTo>
                    <a:pt x="2072333" y="1108260"/>
                    <a:pt x="2076059" y="1322558"/>
                    <a:pt x="2076566" y="1480994"/>
                  </a:cubicBezTo>
                  <a:cubicBezTo>
                    <a:pt x="1885632" y="1336666"/>
                    <a:pt x="1694698" y="1192340"/>
                    <a:pt x="1503764" y="1048012"/>
                  </a:cubicBezTo>
                  <a:lnTo>
                    <a:pt x="1489882" y="1062808"/>
                  </a:lnTo>
                  <a:cubicBezTo>
                    <a:pt x="1433732" y="1117327"/>
                    <a:pt x="1363259" y="1160692"/>
                    <a:pt x="1283750" y="1190940"/>
                  </a:cubicBezTo>
                  <a:lnTo>
                    <a:pt x="1279557" y="1192365"/>
                  </a:lnTo>
                  <a:lnTo>
                    <a:pt x="1278063" y="1195997"/>
                  </a:lnTo>
                  <a:cubicBezTo>
                    <a:pt x="1221096" y="1317426"/>
                    <a:pt x="1134787" y="1424745"/>
                    <a:pt x="1024752" y="1507175"/>
                  </a:cubicBezTo>
                  <a:cubicBezTo>
                    <a:pt x="1024495" y="1506834"/>
                    <a:pt x="1024239" y="1506491"/>
                    <a:pt x="1023983" y="1506150"/>
                  </a:cubicBezTo>
                  <a:lnTo>
                    <a:pt x="1012167" y="1515136"/>
                  </a:lnTo>
                  <a:cubicBezTo>
                    <a:pt x="1004022" y="1520144"/>
                    <a:pt x="995253" y="1524409"/>
                    <a:pt x="985918" y="1527809"/>
                  </a:cubicBezTo>
                  <a:cubicBezTo>
                    <a:pt x="911241" y="1555005"/>
                    <a:pt x="828653" y="1516506"/>
                    <a:pt x="801452" y="1441819"/>
                  </a:cubicBezTo>
                  <a:cubicBezTo>
                    <a:pt x="781052" y="1385803"/>
                    <a:pt x="797601" y="1325340"/>
                    <a:pt x="838653" y="1287136"/>
                  </a:cubicBezTo>
                  <a:lnTo>
                    <a:pt x="852194" y="1276837"/>
                  </a:lnTo>
                  <a:lnTo>
                    <a:pt x="851931" y="1276483"/>
                  </a:lnTo>
                  <a:cubicBezTo>
                    <a:pt x="950330" y="1202769"/>
                    <a:pt x="1019631" y="1098533"/>
                    <a:pt x="1050391" y="981900"/>
                  </a:cubicBezTo>
                  <a:lnTo>
                    <a:pt x="1055694" y="955980"/>
                  </a:lnTo>
                  <a:lnTo>
                    <a:pt x="1020651" y="949475"/>
                  </a:lnTo>
                  <a:cubicBezTo>
                    <a:pt x="805168" y="918297"/>
                    <a:pt x="587850" y="1009097"/>
                    <a:pt x="459031" y="1187493"/>
                  </a:cubicBezTo>
                  <a:lnTo>
                    <a:pt x="433456" y="1226307"/>
                  </a:lnTo>
                  <a:lnTo>
                    <a:pt x="430165" y="1233396"/>
                  </a:lnTo>
                  <a:cubicBezTo>
                    <a:pt x="425996" y="1240492"/>
                    <a:pt x="421069" y="1247297"/>
                    <a:pt x="415377" y="1253693"/>
                  </a:cubicBezTo>
                  <a:cubicBezTo>
                    <a:pt x="369849" y="1304863"/>
                    <a:pt x="292702" y="1310543"/>
                    <a:pt x="243065" y="1266380"/>
                  </a:cubicBezTo>
                  <a:cubicBezTo>
                    <a:pt x="199633" y="1227735"/>
                    <a:pt x="191653" y="1163735"/>
                    <a:pt x="220838" y="1114059"/>
                  </a:cubicBezTo>
                  <a:lnTo>
                    <a:pt x="226085" y="1106856"/>
                  </a:lnTo>
                  <a:cubicBezTo>
                    <a:pt x="226051" y="1106836"/>
                    <a:pt x="226018" y="1106816"/>
                    <a:pt x="225983" y="1106795"/>
                  </a:cubicBezTo>
                  <a:cubicBezTo>
                    <a:pt x="238282" y="1086277"/>
                    <a:pt x="251359" y="1066451"/>
                    <a:pt x="265158" y="1047341"/>
                  </a:cubicBezTo>
                  <a:cubicBezTo>
                    <a:pt x="278957" y="1028230"/>
                    <a:pt x="293480" y="1009835"/>
                    <a:pt x="308669" y="992176"/>
                  </a:cubicBezTo>
                  <a:cubicBezTo>
                    <a:pt x="388405" y="899465"/>
                    <a:pt x="486502" y="827048"/>
                    <a:pt x="594831" y="778022"/>
                  </a:cubicBezTo>
                  <a:lnTo>
                    <a:pt x="640008" y="760429"/>
                  </a:lnTo>
                  <a:lnTo>
                    <a:pt x="590377" y="768891"/>
                  </a:lnTo>
                  <a:cubicBezTo>
                    <a:pt x="457765" y="796956"/>
                    <a:pt x="332345" y="862017"/>
                    <a:pt x="230523" y="961943"/>
                  </a:cubicBezTo>
                  <a:cubicBezTo>
                    <a:pt x="230292" y="961708"/>
                    <a:pt x="230060" y="961472"/>
                    <a:pt x="229829" y="961237"/>
                  </a:cubicBezTo>
                  <a:lnTo>
                    <a:pt x="216779" y="975408"/>
                  </a:lnTo>
                  <a:cubicBezTo>
                    <a:pt x="170213" y="1016938"/>
                    <a:pt x="100662" y="1022092"/>
                    <a:pt x="50568" y="984240"/>
                  </a:cubicBezTo>
                  <a:cubicBezTo>
                    <a:pt x="-6682" y="940982"/>
                    <a:pt x="-16837" y="857935"/>
                    <a:pt x="27886" y="798748"/>
                  </a:cubicBezTo>
                  <a:cubicBezTo>
                    <a:pt x="33475" y="791350"/>
                    <a:pt x="39658" y="784675"/>
                    <a:pt x="46310" y="778741"/>
                  </a:cubicBezTo>
                  <a:lnTo>
                    <a:pt x="51320" y="775073"/>
                  </a:lnTo>
                  <a:lnTo>
                    <a:pt x="110121" y="721952"/>
                  </a:lnTo>
                  <a:cubicBezTo>
                    <a:pt x="257425" y="599567"/>
                    <a:pt x="433786" y="525262"/>
                    <a:pt x="616673" y="501963"/>
                  </a:cubicBezTo>
                  <a:lnTo>
                    <a:pt x="650823" y="499219"/>
                  </a:lnTo>
                  <a:lnTo>
                    <a:pt x="626704" y="497153"/>
                  </a:lnTo>
                  <a:cubicBezTo>
                    <a:pt x="509636" y="491731"/>
                    <a:pt x="390642" y="513819"/>
                    <a:pt x="279865" y="565063"/>
                  </a:cubicBezTo>
                  <a:lnTo>
                    <a:pt x="230433" y="590613"/>
                  </a:lnTo>
                  <a:lnTo>
                    <a:pt x="220165" y="597825"/>
                  </a:lnTo>
                  <a:cubicBezTo>
                    <a:pt x="179473" y="620614"/>
                    <a:pt x="126425" y="618096"/>
                    <a:pt x="85657" y="587292"/>
                  </a:cubicBezTo>
                  <a:cubicBezTo>
                    <a:pt x="31299" y="546217"/>
                    <a:pt x="19355" y="470409"/>
                    <a:pt x="58978" y="417970"/>
                  </a:cubicBezTo>
                  <a:cubicBezTo>
                    <a:pt x="68885" y="404859"/>
                    <a:pt x="81076" y="394451"/>
                    <a:pt x="94640" y="386855"/>
                  </a:cubicBezTo>
                  <a:lnTo>
                    <a:pt x="100689" y="384217"/>
                  </a:lnTo>
                  <a:lnTo>
                    <a:pt x="177905" y="344309"/>
                  </a:lnTo>
                  <a:cubicBezTo>
                    <a:pt x="343179" y="267854"/>
                    <a:pt x="522241" y="240339"/>
                    <a:pt x="695940" y="258650"/>
                  </a:cubicBezTo>
                  <a:lnTo>
                    <a:pt x="721597" y="262502"/>
                  </a:lnTo>
                  <a:lnTo>
                    <a:pt x="726546" y="259895"/>
                  </a:lnTo>
                  <a:lnTo>
                    <a:pt x="703731" y="251581"/>
                  </a:lnTo>
                  <a:cubicBezTo>
                    <a:pt x="671649" y="241072"/>
                    <a:pt x="638692" y="232614"/>
                    <a:pt x="605030" y="226345"/>
                  </a:cubicBezTo>
                  <a:lnTo>
                    <a:pt x="559992" y="219609"/>
                  </a:lnTo>
                  <a:lnTo>
                    <a:pt x="554642" y="219482"/>
                  </a:lnTo>
                  <a:cubicBezTo>
                    <a:pt x="540120" y="217755"/>
                    <a:pt x="525619" y="213214"/>
                    <a:pt x="511951" y="205643"/>
                  </a:cubicBezTo>
                  <a:cubicBezTo>
                    <a:pt x="457277" y="175357"/>
                    <a:pt x="436642" y="108050"/>
                    <a:pt x="465859" y="55306"/>
                  </a:cubicBezTo>
                  <a:cubicBezTo>
                    <a:pt x="471337" y="45417"/>
                    <a:pt x="478178" y="36741"/>
                    <a:pt x="486040" y="29373"/>
                  </a:cubicBezTo>
                  <a:cubicBezTo>
                    <a:pt x="509625" y="7266"/>
                    <a:pt x="542392" y="-3086"/>
                    <a:pt x="575063" y="802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6F285122-1C90-45BB-A6B1-7543C370C6C2}"/>
                </a:ext>
              </a:extLst>
            </p:cNvPr>
            <p:cNvGrpSpPr/>
            <p:nvPr/>
          </p:nvGrpSpPr>
          <p:grpSpPr>
            <a:xfrm>
              <a:off x="4027569" y="1214888"/>
              <a:ext cx="1874814" cy="1928775"/>
              <a:chOff x="411530" y="6573377"/>
              <a:chExt cx="2441730" cy="2512009"/>
            </a:xfrm>
            <a:solidFill>
              <a:srgbClr val="FF0000"/>
            </a:solidFill>
          </p:grpSpPr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788F1B7D-8067-4460-9E61-4C24E81110E9}"/>
                  </a:ext>
                </a:extLst>
              </p:cNvPr>
              <p:cNvSpPr/>
              <p:nvPr/>
            </p:nvSpPr>
            <p:spPr bwMode="auto">
              <a:xfrm>
                <a:off x="1643430" y="65733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99926F58-7FA8-4B97-ABA7-F9D0E5896EDA}"/>
                  </a:ext>
                </a:extLst>
              </p:cNvPr>
              <p:cNvSpPr/>
              <p:nvPr/>
            </p:nvSpPr>
            <p:spPr bwMode="auto">
              <a:xfrm>
                <a:off x="411530" y="73607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D8779642-2CB4-441C-B271-3210C7719477}"/>
                  </a:ext>
                </a:extLst>
              </p:cNvPr>
              <p:cNvSpPr/>
              <p:nvPr/>
            </p:nvSpPr>
            <p:spPr bwMode="auto">
              <a:xfrm>
                <a:off x="1021130" y="85672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9291C4A1-FD6F-4AB1-A9BD-9A01E1C87F28}"/>
                  </a:ext>
                </a:extLst>
              </p:cNvPr>
              <p:cNvSpPr/>
              <p:nvPr/>
            </p:nvSpPr>
            <p:spPr bwMode="auto">
              <a:xfrm>
                <a:off x="2335150" y="768856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C30492E0-41D1-4427-9169-FD3530E7D46D}"/>
                  </a:ext>
                </a:extLst>
              </p:cNvPr>
              <p:cNvSpPr/>
              <p:nvPr/>
            </p:nvSpPr>
            <p:spPr bwMode="auto">
              <a:xfrm>
                <a:off x="1077455" y="7850702"/>
                <a:ext cx="380168" cy="380167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6A1588D-0202-4E68-B41F-89C81321EC24}"/>
              </a:ext>
            </a:extLst>
          </p:cNvPr>
          <p:cNvGrpSpPr/>
          <p:nvPr/>
        </p:nvGrpSpPr>
        <p:grpSpPr>
          <a:xfrm>
            <a:off x="6681920" y="998416"/>
            <a:ext cx="2460618" cy="2408451"/>
            <a:chOff x="6681920" y="998416"/>
            <a:chExt cx="2460618" cy="2408451"/>
          </a:xfrm>
        </p:grpSpPr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881C3418-DA8F-4585-AD7D-5417394FDEC9}"/>
                </a:ext>
              </a:extLst>
            </p:cNvPr>
            <p:cNvGrpSpPr/>
            <p:nvPr/>
          </p:nvGrpSpPr>
          <p:grpSpPr>
            <a:xfrm>
              <a:off x="6681920" y="998416"/>
              <a:ext cx="2460618" cy="2408451"/>
              <a:chOff x="-2296991" y="2933839"/>
              <a:chExt cx="3000828" cy="2937208"/>
            </a:xfrm>
          </p:grpSpPr>
          <p:sp>
            <p:nvSpPr>
              <p:cNvPr id="87" name="四角形: 角を丸くする 86">
                <a:extLst>
                  <a:ext uri="{FF2B5EF4-FFF2-40B4-BE49-F238E27FC236}">
                    <a16:creationId xmlns:a16="http://schemas.microsoft.com/office/drawing/2014/main" id="{AB408F62-0CEF-493F-8845-803DE138E2D4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四角形: 角を丸くする 87">
                <a:extLst>
                  <a:ext uri="{FF2B5EF4-FFF2-40B4-BE49-F238E27FC236}">
                    <a16:creationId xmlns:a16="http://schemas.microsoft.com/office/drawing/2014/main" id="{76AA72D9-F94B-4ADF-8701-867E762D10AE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D2318112-D337-4ECF-AEC1-F46D66ECE6BB}"/>
                </a:ext>
              </a:extLst>
            </p:cNvPr>
            <p:cNvSpPr/>
            <p:nvPr/>
          </p:nvSpPr>
          <p:spPr bwMode="auto">
            <a:xfrm>
              <a:off x="6832109" y="1226652"/>
              <a:ext cx="1818741" cy="1975694"/>
            </a:xfrm>
            <a:custGeom>
              <a:avLst/>
              <a:gdLst>
                <a:gd name="connsiteX0" fmla="*/ 901514 w 2218032"/>
                <a:gd name="connsiteY0" fmla="*/ 382 h 2409443"/>
                <a:gd name="connsiteX1" fmla="*/ 944319 w 2218032"/>
                <a:gd name="connsiteY1" fmla="*/ 7348 h 2409443"/>
                <a:gd name="connsiteX2" fmla="*/ 1074325 w 2218032"/>
                <a:gd name="connsiteY2" fmla="*/ 107103 h 2409443"/>
                <a:gd name="connsiteX3" fmla="*/ 1095713 w 2218032"/>
                <a:gd name="connsiteY3" fmla="*/ 269570 h 2409443"/>
                <a:gd name="connsiteX4" fmla="*/ 980606 w 2218032"/>
                <a:gd name="connsiteY4" fmla="*/ 699155 h 2409443"/>
                <a:gd name="connsiteX5" fmla="*/ 1973149 w 2218032"/>
                <a:gd name="connsiteY5" fmla="*/ 126111 h 2409443"/>
                <a:gd name="connsiteX6" fmla="*/ 2196136 w 2218032"/>
                <a:gd name="connsiteY6" fmla="*/ 185860 h 2409443"/>
                <a:gd name="connsiteX7" fmla="*/ 2136387 w 2218032"/>
                <a:gd name="connsiteY7" fmla="*/ 408846 h 2409443"/>
                <a:gd name="connsiteX8" fmla="*/ 1512657 w 2218032"/>
                <a:gd name="connsiteY8" fmla="*/ 768956 h 2409443"/>
                <a:gd name="connsiteX9" fmla="*/ 1735643 w 2218032"/>
                <a:gd name="connsiteY9" fmla="*/ 828705 h 2409443"/>
                <a:gd name="connsiteX10" fmla="*/ 1702727 w 2218032"/>
                <a:gd name="connsiteY10" fmla="*/ 1032371 h 2409443"/>
                <a:gd name="connsiteX11" fmla="*/ 1701730 w 2218032"/>
                <a:gd name="connsiteY11" fmla="*/ 1033089 h 2409443"/>
                <a:gd name="connsiteX12" fmla="*/ 1717909 w 2218032"/>
                <a:gd name="connsiteY12" fmla="*/ 1034215 h 2409443"/>
                <a:gd name="connsiteX13" fmla="*/ 1817029 w 2218032"/>
                <a:gd name="connsiteY13" fmla="*/ 1110273 h 2409443"/>
                <a:gd name="connsiteX14" fmla="*/ 1757280 w 2218032"/>
                <a:gd name="connsiteY14" fmla="*/ 1333260 h 2409443"/>
                <a:gd name="connsiteX15" fmla="*/ 1756386 w 2218032"/>
                <a:gd name="connsiteY15" fmla="*/ 1333774 h 2409443"/>
                <a:gd name="connsiteX16" fmla="*/ 1782973 w 2218032"/>
                <a:gd name="connsiteY16" fmla="*/ 1335629 h 2409443"/>
                <a:gd name="connsiteX17" fmla="*/ 1882092 w 2218032"/>
                <a:gd name="connsiteY17" fmla="*/ 1411684 h 2409443"/>
                <a:gd name="connsiteX18" fmla="*/ 1822343 w 2218032"/>
                <a:gd name="connsiteY18" fmla="*/ 1634670 h 2409443"/>
                <a:gd name="connsiteX19" fmla="*/ 1525219 w 2218032"/>
                <a:gd name="connsiteY19" fmla="*/ 1806214 h 2409443"/>
                <a:gd name="connsiteX20" fmla="*/ 1453180 w 2218032"/>
                <a:gd name="connsiteY20" fmla="*/ 1847808 h 2409443"/>
                <a:gd name="connsiteX21" fmla="*/ 1237990 w 2218032"/>
                <a:gd name="connsiteY21" fmla="*/ 1972046 h 2409443"/>
                <a:gd name="connsiteX22" fmla="*/ 748376 w 2218032"/>
                <a:gd name="connsiteY22" fmla="*/ 1941773 h 2409443"/>
                <a:gd name="connsiteX23" fmla="*/ 739151 w 2218032"/>
                <a:gd name="connsiteY23" fmla="*/ 1933244 h 2409443"/>
                <a:gd name="connsiteX24" fmla="*/ 0 w 2218032"/>
                <a:gd name="connsiteY24" fmla="*/ 2409443 h 2409443"/>
                <a:gd name="connsiteX25" fmla="*/ 0 w 2218032"/>
                <a:gd name="connsiteY25" fmla="*/ 1478603 h 2409443"/>
                <a:gd name="connsiteX26" fmla="*/ 404406 w 2218032"/>
                <a:gd name="connsiteY26" fmla="*/ 1296176 h 2409443"/>
                <a:gd name="connsiteX27" fmla="*/ 401621 w 2218032"/>
                <a:gd name="connsiteY27" fmla="*/ 1259347 h 2409443"/>
                <a:gd name="connsiteX28" fmla="*/ 411515 w 2218032"/>
                <a:gd name="connsiteY28" fmla="*/ 1200379 h 2409443"/>
                <a:gd name="connsiteX29" fmla="*/ 411002 w 2218032"/>
                <a:gd name="connsiteY29" fmla="*/ 1187289 h 2409443"/>
                <a:gd name="connsiteX30" fmla="*/ 417968 w 2218032"/>
                <a:gd name="connsiteY30" fmla="*/ 1144482 h 2409443"/>
                <a:gd name="connsiteX31" fmla="*/ 682098 w 2218032"/>
                <a:gd name="connsiteY31" fmla="*/ 158742 h 2409443"/>
                <a:gd name="connsiteX32" fmla="*/ 901514 w 2218032"/>
                <a:gd name="connsiteY32" fmla="*/ 382 h 240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218032" h="2409443">
                  <a:moveTo>
                    <a:pt x="901514" y="382"/>
                  </a:moveTo>
                  <a:cubicBezTo>
                    <a:pt x="915715" y="1234"/>
                    <a:pt x="930043" y="3523"/>
                    <a:pt x="944319" y="7348"/>
                  </a:cubicBezTo>
                  <a:cubicBezTo>
                    <a:pt x="1001428" y="22650"/>
                    <a:pt x="1046928" y="59651"/>
                    <a:pt x="1074325" y="107103"/>
                  </a:cubicBezTo>
                  <a:cubicBezTo>
                    <a:pt x="1101722" y="154557"/>
                    <a:pt x="1111016" y="212461"/>
                    <a:pt x="1095713" y="269570"/>
                  </a:cubicBezTo>
                  <a:lnTo>
                    <a:pt x="980606" y="699155"/>
                  </a:lnTo>
                  <a:lnTo>
                    <a:pt x="1973149" y="126111"/>
                  </a:lnTo>
                  <a:cubicBezTo>
                    <a:pt x="2051224" y="81034"/>
                    <a:pt x="2151059" y="107785"/>
                    <a:pt x="2196136" y="185860"/>
                  </a:cubicBezTo>
                  <a:cubicBezTo>
                    <a:pt x="2241212" y="263935"/>
                    <a:pt x="2214461" y="363769"/>
                    <a:pt x="2136387" y="408846"/>
                  </a:cubicBezTo>
                  <a:cubicBezTo>
                    <a:pt x="1928477" y="528883"/>
                    <a:pt x="1720567" y="648919"/>
                    <a:pt x="1512657" y="768956"/>
                  </a:cubicBezTo>
                  <a:cubicBezTo>
                    <a:pt x="1590732" y="723879"/>
                    <a:pt x="1690566" y="750629"/>
                    <a:pt x="1735643" y="828705"/>
                  </a:cubicBezTo>
                  <a:cubicBezTo>
                    <a:pt x="1775085" y="897020"/>
                    <a:pt x="1759535" y="981996"/>
                    <a:pt x="1702727" y="1032371"/>
                  </a:cubicBezTo>
                  <a:cubicBezTo>
                    <a:pt x="1702394" y="1032609"/>
                    <a:pt x="1702062" y="1032849"/>
                    <a:pt x="1701730" y="1033089"/>
                  </a:cubicBezTo>
                  <a:lnTo>
                    <a:pt x="1717909" y="1034215"/>
                  </a:lnTo>
                  <a:cubicBezTo>
                    <a:pt x="1758261" y="1045028"/>
                    <a:pt x="1794490" y="1071235"/>
                    <a:pt x="1817029" y="1110273"/>
                  </a:cubicBezTo>
                  <a:cubicBezTo>
                    <a:pt x="1862105" y="1188348"/>
                    <a:pt x="1835355" y="1288183"/>
                    <a:pt x="1757280" y="1333260"/>
                  </a:cubicBezTo>
                  <a:cubicBezTo>
                    <a:pt x="1756983" y="1333432"/>
                    <a:pt x="1756683" y="1333602"/>
                    <a:pt x="1756386" y="1333774"/>
                  </a:cubicBezTo>
                  <a:lnTo>
                    <a:pt x="1782973" y="1335629"/>
                  </a:lnTo>
                  <a:cubicBezTo>
                    <a:pt x="1823325" y="1346441"/>
                    <a:pt x="1859553" y="1372647"/>
                    <a:pt x="1882092" y="1411684"/>
                  </a:cubicBezTo>
                  <a:cubicBezTo>
                    <a:pt x="1927169" y="1489760"/>
                    <a:pt x="1900418" y="1589593"/>
                    <a:pt x="1822343" y="1634670"/>
                  </a:cubicBezTo>
                  <a:lnTo>
                    <a:pt x="1525219" y="1806214"/>
                  </a:lnTo>
                  <a:cubicBezTo>
                    <a:pt x="1501207" y="1820079"/>
                    <a:pt x="1477193" y="1833944"/>
                    <a:pt x="1453180" y="1847808"/>
                  </a:cubicBezTo>
                  <a:cubicBezTo>
                    <a:pt x="1381450" y="1889221"/>
                    <a:pt x="1309720" y="1930633"/>
                    <a:pt x="1237990" y="1972046"/>
                  </a:cubicBezTo>
                  <a:cubicBezTo>
                    <a:pt x="1078808" y="2063952"/>
                    <a:pt x="886351" y="2046022"/>
                    <a:pt x="748376" y="1941773"/>
                  </a:cubicBezTo>
                  <a:lnTo>
                    <a:pt x="739151" y="1933244"/>
                  </a:lnTo>
                  <a:lnTo>
                    <a:pt x="0" y="2409443"/>
                  </a:lnTo>
                  <a:lnTo>
                    <a:pt x="0" y="1478603"/>
                  </a:lnTo>
                  <a:lnTo>
                    <a:pt x="404406" y="1296176"/>
                  </a:lnTo>
                  <a:lnTo>
                    <a:pt x="401621" y="1259347"/>
                  </a:lnTo>
                  <a:lnTo>
                    <a:pt x="411515" y="1200379"/>
                  </a:lnTo>
                  <a:lnTo>
                    <a:pt x="411002" y="1187289"/>
                  </a:lnTo>
                  <a:cubicBezTo>
                    <a:pt x="411854" y="1173086"/>
                    <a:pt x="414143" y="1158760"/>
                    <a:pt x="417968" y="1144482"/>
                  </a:cubicBezTo>
                  <a:lnTo>
                    <a:pt x="682098" y="158742"/>
                  </a:lnTo>
                  <a:cubicBezTo>
                    <a:pt x="708876" y="58802"/>
                    <a:pt x="802108" y="-5585"/>
                    <a:pt x="901514" y="382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62643353-61BD-472F-B3EF-1BA5A0903C60}"/>
                </a:ext>
              </a:extLst>
            </p:cNvPr>
            <p:cNvGrpSpPr/>
            <p:nvPr/>
          </p:nvGrpSpPr>
          <p:grpSpPr>
            <a:xfrm>
              <a:off x="7001847" y="1205744"/>
              <a:ext cx="1874814" cy="1928775"/>
              <a:chOff x="411530" y="6573377"/>
              <a:chExt cx="2441730" cy="2512009"/>
            </a:xfrm>
            <a:solidFill>
              <a:srgbClr val="FF0000"/>
            </a:solidFill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B51065CA-5052-4278-9ADF-86A3FEC09EF1}"/>
                  </a:ext>
                </a:extLst>
              </p:cNvPr>
              <p:cNvSpPr/>
              <p:nvPr/>
            </p:nvSpPr>
            <p:spPr bwMode="auto">
              <a:xfrm>
                <a:off x="1643430" y="65733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830FA64D-6A02-4E89-B423-6EA0BEB2EFD0}"/>
                  </a:ext>
                </a:extLst>
              </p:cNvPr>
              <p:cNvSpPr/>
              <p:nvPr/>
            </p:nvSpPr>
            <p:spPr bwMode="auto">
              <a:xfrm>
                <a:off x="411530" y="73607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2F66021E-1180-4F17-B467-4BA4A1197881}"/>
                  </a:ext>
                </a:extLst>
              </p:cNvPr>
              <p:cNvSpPr/>
              <p:nvPr/>
            </p:nvSpPr>
            <p:spPr bwMode="auto">
              <a:xfrm>
                <a:off x="1021130" y="85672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1E74C776-C8EB-4F25-9D33-4006F8472319}"/>
                  </a:ext>
                </a:extLst>
              </p:cNvPr>
              <p:cNvSpPr/>
              <p:nvPr/>
            </p:nvSpPr>
            <p:spPr bwMode="auto">
              <a:xfrm>
                <a:off x="2335150" y="768856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24B87291-17FD-4F09-98A2-05F5E88E4505}"/>
                  </a:ext>
                </a:extLst>
              </p:cNvPr>
              <p:cNvSpPr/>
              <p:nvPr/>
            </p:nvSpPr>
            <p:spPr bwMode="auto">
              <a:xfrm>
                <a:off x="1077455" y="7850702"/>
                <a:ext cx="380168" cy="380167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7F07290-F2A8-4AEF-A28E-30CFCE0FC1AB}"/>
              </a:ext>
            </a:extLst>
          </p:cNvPr>
          <p:cNvGrpSpPr/>
          <p:nvPr/>
        </p:nvGrpSpPr>
        <p:grpSpPr>
          <a:xfrm>
            <a:off x="3757715" y="3878723"/>
            <a:ext cx="2445877" cy="2445877"/>
            <a:chOff x="3757715" y="3878723"/>
            <a:chExt cx="2445877" cy="2445877"/>
          </a:xfrm>
        </p:grpSpPr>
        <p:sp>
          <p:nvSpPr>
            <p:cNvPr id="102" name="四角形: 角を丸くする 101">
              <a:extLst>
                <a:ext uri="{FF2B5EF4-FFF2-40B4-BE49-F238E27FC236}">
                  <a16:creationId xmlns:a16="http://schemas.microsoft.com/office/drawing/2014/main" id="{640F60EF-A3E0-46F6-B2B6-1E26DD84AFFC}"/>
                </a:ext>
              </a:extLst>
            </p:cNvPr>
            <p:cNvSpPr/>
            <p:nvPr/>
          </p:nvSpPr>
          <p:spPr bwMode="auto">
            <a:xfrm>
              <a:off x="3757715" y="3878723"/>
              <a:ext cx="2445877" cy="244587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" name="四角形: 角を丸くする 102">
              <a:extLst>
                <a:ext uri="{FF2B5EF4-FFF2-40B4-BE49-F238E27FC236}">
                  <a16:creationId xmlns:a16="http://schemas.microsoft.com/office/drawing/2014/main" id="{7FB0CB96-6E4D-488C-B16D-72C8A0128A2D}"/>
                </a:ext>
              </a:extLst>
            </p:cNvPr>
            <p:cNvSpPr/>
            <p:nvPr/>
          </p:nvSpPr>
          <p:spPr bwMode="auto">
            <a:xfrm>
              <a:off x="3925461" y="4046469"/>
              <a:ext cx="2110385" cy="2110385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870347B6-9D3A-415C-8E1D-4586E448AB05}"/>
                </a:ext>
              </a:extLst>
            </p:cNvPr>
            <p:cNvSpPr/>
            <p:nvPr/>
          </p:nvSpPr>
          <p:spPr bwMode="auto">
            <a:xfrm>
              <a:off x="3828328" y="3949336"/>
              <a:ext cx="2304650" cy="2304650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067CD478-7113-4530-A2CE-CB09B515AD32}"/>
                </a:ext>
              </a:extLst>
            </p:cNvPr>
            <p:cNvSpPr/>
            <p:nvPr/>
          </p:nvSpPr>
          <p:spPr>
            <a:xfrm>
              <a:off x="4065688" y="4388552"/>
              <a:ext cx="1921532" cy="1421818"/>
            </a:xfrm>
            <a:custGeom>
              <a:avLst/>
              <a:gdLst>
                <a:gd name="connsiteX0" fmla="*/ 575063 w 2076566"/>
                <a:gd name="connsiteY0" fmla="*/ 802 h 1536534"/>
                <a:gd name="connsiteX1" fmla="*/ 584244 w 2076566"/>
                <a:gd name="connsiteY1" fmla="*/ 2806 h 1536534"/>
                <a:gd name="connsiteX2" fmla="*/ 645017 w 2076566"/>
                <a:gd name="connsiteY2" fmla="*/ 11897 h 1536534"/>
                <a:gd name="connsiteX3" fmla="*/ 1055928 w 2076566"/>
                <a:gd name="connsiteY3" fmla="*/ 192091 h 1536534"/>
                <a:gd name="connsiteX4" fmla="*/ 1098150 w 2076566"/>
                <a:gd name="connsiteY4" fmla="*/ 225855 h 1536534"/>
                <a:gd name="connsiteX5" fmla="*/ 1135929 w 2076566"/>
                <a:gd name="connsiteY5" fmla="*/ 232849 h 1536534"/>
                <a:gd name="connsiteX6" fmla="*/ 1289721 w 2076566"/>
                <a:gd name="connsiteY6" fmla="*/ 281486 h 1536534"/>
                <a:gd name="connsiteX7" fmla="*/ 1663840 w 2076566"/>
                <a:gd name="connsiteY7" fmla="*/ 564970 h 1536534"/>
                <a:gd name="connsiteX8" fmla="*/ 1680948 w 2076566"/>
                <a:gd name="connsiteY8" fmla="*/ 593959 h 1536534"/>
                <a:gd name="connsiteX9" fmla="*/ 2058440 w 2076566"/>
                <a:gd name="connsiteY9" fmla="*/ 899662 h 1536534"/>
                <a:gd name="connsiteX10" fmla="*/ 2076566 w 2076566"/>
                <a:gd name="connsiteY10" fmla="*/ 1480994 h 1536534"/>
                <a:gd name="connsiteX11" fmla="*/ 1503764 w 2076566"/>
                <a:gd name="connsiteY11" fmla="*/ 1048012 h 1536534"/>
                <a:gd name="connsiteX12" fmla="*/ 1489882 w 2076566"/>
                <a:gd name="connsiteY12" fmla="*/ 1062808 h 1536534"/>
                <a:gd name="connsiteX13" fmla="*/ 1283750 w 2076566"/>
                <a:gd name="connsiteY13" fmla="*/ 1190940 h 1536534"/>
                <a:gd name="connsiteX14" fmla="*/ 1279557 w 2076566"/>
                <a:gd name="connsiteY14" fmla="*/ 1192365 h 1536534"/>
                <a:gd name="connsiteX15" fmla="*/ 1278063 w 2076566"/>
                <a:gd name="connsiteY15" fmla="*/ 1195997 h 1536534"/>
                <a:gd name="connsiteX16" fmla="*/ 1024752 w 2076566"/>
                <a:gd name="connsiteY16" fmla="*/ 1507175 h 1536534"/>
                <a:gd name="connsiteX17" fmla="*/ 1023983 w 2076566"/>
                <a:gd name="connsiteY17" fmla="*/ 1506150 h 1536534"/>
                <a:gd name="connsiteX18" fmla="*/ 1012167 w 2076566"/>
                <a:gd name="connsiteY18" fmla="*/ 1515136 h 1536534"/>
                <a:gd name="connsiteX19" fmla="*/ 985918 w 2076566"/>
                <a:gd name="connsiteY19" fmla="*/ 1527809 h 1536534"/>
                <a:gd name="connsiteX20" fmla="*/ 801452 w 2076566"/>
                <a:gd name="connsiteY20" fmla="*/ 1441819 h 1536534"/>
                <a:gd name="connsiteX21" fmla="*/ 838653 w 2076566"/>
                <a:gd name="connsiteY21" fmla="*/ 1287136 h 1536534"/>
                <a:gd name="connsiteX22" fmla="*/ 852194 w 2076566"/>
                <a:gd name="connsiteY22" fmla="*/ 1276837 h 1536534"/>
                <a:gd name="connsiteX23" fmla="*/ 851931 w 2076566"/>
                <a:gd name="connsiteY23" fmla="*/ 1276483 h 1536534"/>
                <a:gd name="connsiteX24" fmla="*/ 1050391 w 2076566"/>
                <a:gd name="connsiteY24" fmla="*/ 981900 h 1536534"/>
                <a:gd name="connsiteX25" fmla="*/ 1055694 w 2076566"/>
                <a:gd name="connsiteY25" fmla="*/ 955980 h 1536534"/>
                <a:gd name="connsiteX26" fmla="*/ 1020651 w 2076566"/>
                <a:gd name="connsiteY26" fmla="*/ 949475 h 1536534"/>
                <a:gd name="connsiteX27" fmla="*/ 459031 w 2076566"/>
                <a:gd name="connsiteY27" fmla="*/ 1187493 h 1536534"/>
                <a:gd name="connsiteX28" fmla="*/ 433456 w 2076566"/>
                <a:gd name="connsiteY28" fmla="*/ 1226307 h 1536534"/>
                <a:gd name="connsiteX29" fmla="*/ 430165 w 2076566"/>
                <a:gd name="connsiteY29" fmla="*/ 1233396 h 1536534"/>
                <a:gd name="connsiteX30" fmla="*/ 415377 w 2076566"/>
                <a:gd name="connsiteY30" fmla="*/ 1253693 h 1536534"/>
                <a:gd name="connsiteX31" fmla="*/ 243065 w 2076566"/>
                <a:gd name="connsiteY31" fmla="*/ 1266380 h 1536534"/>
                <a:gd name="connsiteX32" fmla="*/ 220838 w 2076566"/>
                <a:gd name="connsiteY32" fmla="*/ 1114059 h 1536534"/>
                <a:gd name="connsiteX33" fmla="*/ 226085 w 2076566"/>
                <a:gd name="connsiteY33" fmla="*/ 1106856 h 1536534"/>
                <a:gd name="connsiteX34" fmla="*/ 225983 w 2076566"/>
                <a:gd name="connsiteY34" fmla="*/ 1106795 h 1536534"/>
                <a:gd name="connsiteX35" fmla="*/ 265158 w 2076566"/>
                <a:gd name="connsiteY35" fmla="*/ 1047341 h 1536534"/>
                <a:gd name="connsiteX36" fmla="*/ 308669 w 2076566"/>
                <a:gd name="connsiteY36" fmla="*/ 992176 h 1536534"/>
                <a:gd name="connsiteX37" fmla="*/ 594831 w 2076566"/>
                <a:gd name="connsiteY37" fmla="*/ 778022 h 1536534"/>
                <a:gd name="connsiteX38" fmla="*/ 640008 w 2076566"/>
                <a:gd name="connsiteY38" fmla="*/ 760429 h 1536534"/>
                <a:gd name="connsiteX39" fmla="*/ 590377 w 2076566"/>
                <a:gd name="connsiteY39" fmla="*/ 768891 h 1536534"/>
                <a:gd name="connsiteX40" fmla="*/ 230523 w 2076566"/>
                <a:gd name="connsiteY40" fmla="*/ 961943 h 1536534"/>
                <a:gd name="connsiteX41" fmla="*/ 229829 w 2076566"/>
                <a:gd name="connsiteY41" fmla="*/ 961237 h 1536534"/>
                <a:gd name="connsiteX42" fmla="*/ 216779 w 2076566"/>
                <a:gd name="connsiteY42" fmla="*/ 975408 h 1536534"/>
                <a:gd name="connsiteX43" fmla="*/ 50568 w 2076566"/>
                <a:gd name="connsiteY43" fmla="*/ 984240 h 1536534"/>
                <a:gd name="connsiteX44" fmla="*/ 27886 w 2076566"/>
                <a:gd name="connsiteY44" fmla="*/ 798748 h 1536534"/>
                <a:gd name="connsiteX45" fmla="*/ 46310 w 2076566"/>
                <a:gd name="connsiteY45" fmla="*/ 778741 h 1536534"/>
                <a:gd name="connsiteX46" fmla="*/ 51320 w 2076566"/>
                <a:gd name="connsiteY46" fmla="*/ 775073 h 1536534"/>
                <a:gd name="connsiteX47" fmla="*/ 110121 w 2076566"/>
                <a:gd name="connsiteY47" fmla="*/ 721952 h 1536534"/>
                <a:gd name="connsiteX48" fmla="*/ 616673 w 2076566"/>
                <a:gd name="connsiteY48" fmla="*/ 501963 h 1536534"/>
                <a:gd name="connsiteX49" fmla="*/ 650823 w 2076566"/>
                <a:gd name="connsiteY49" fmla="*/ 499219 h 1536534"/>
                <a:gd name="connsiteX50" fmla="*/ 626704 w 2076566"/>
                <a:gd name="connsiteY50" fmla="*/ 497153 h 1536534"/>
                <a:gd name="connsiteX51" fmla="*/ 279865 w 2076566"/>
                <a:gd name="connsiteY51" fmla="*/ 565063 h 1536534"/>
                <a:gd name="connsiteX52" fmla="*/ 230433 w 2076566"/>
                <a:gd name="connsiteY52" fmla="*/ 590613 h 1536534"/>
                <a:gd name="connsiteX53" fmla="*/ 220165 w 2076566"/>
                <a:gd name="connsiteY53" fmla="*/ 597825 h 1536534"/>
                <a:gd name="connsiteX54" fmla="*/ 85657 w 2076566"/>
                <a:gd name="connsiteY54" fmla="*/ 587292 h 1536534"/>
                <a:gd name="connsiteX55" fmla="*/ 58978 w 2076566"/>
                <a:gd name="connsiteY55" fmla="*/ 417970 h 1536534"/>
                <a:gd name="connsiteX56" fmla="*/ 94640 w 2076566"/>
                <a:gd name="connsiteY56" fmla="*/ 386855 h 1536534"/>
                <a:gd name="connsiteX57" fmla="*/ 100689 w 2076566"/>
                <a:gd name="connsiteY57" fmla="*/ 384217 h 1536534"/>
                <a:gd name="connsiteX58" fmla="*/ 177905 w 2076566"/>
                <a:gd name="connsiteY58" fmla="*/ 344309 h 1536534"/>
                <a:gd name="connsiteX59" fmla="*/ 695940 w 2076566"/>
                <a:gd name="connsiteY59" fmla="*/ 258650 h 1536534"/>
                <a:gd name="connsiteX60" fmla="*/ 721597 w 2076566"/>
                <a:gd name="connsiteY60" fmla="*/ 262502 h 1536534"/>
                <a:gd name="connsiteX61" fmla="*/ 726546 w 2076566"/>
                <a:gd name="connsiteY61" fmla="*/ 259895 h 1536534"/>
                <a:gd name="connsiteX62" fmla="*/ 703731 w 2076566"/>
                <a:gd name="connsiteY62" fmla="*/ 251581 h 1536534"/>
                <a:gd name="connsiteX63" fmla="*/ 605030 w 2076566"/>
                <a:gd name="connsiteY63" fmla="*/ 226345 h 1536534"/>
                <a:gd name="connsiteX64" fmla="*/ 559992 w 2076566"/>
                <a:gd name="connsiteY64" fmla="*/ 219609 h 1536534"/>
                <a:gd name="connsiteX65" fmla="*/ 554642 w 2076566"/>
                <a:gd name="connsiteY65" fmla="*/ 219482 h 1536534"/>
                <a:gd name="connsiteX66" fmla="*/ 511951 w 2076566"/>
                <a:gd name="connsiteY66" fmla="*/ 205643 h 1536534"/>
                <a:gd name="connsiteX67" fmla="*/ 465859 w 2076566"/>
                <a:gd name="connsiteY67" fmla="*/ 55306 h 1536534"/>
                <a:gd name="connsiteX68" fmla="*/ 486040 w 2076566"/>
                <a:gd name="connsiteY68" fmla="*/ 29373 h 1536534"/>
                <a:gd name="connsiteX69" fmla="*/ 575063 w 2076566"/>
                <a:gd name="connsiteY69" fmla="*/ 802 h 1536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076566" h="1536534">
                  <a:moveTo>
                    <a:pt x="575063" y="802"/>
                  </a:moveTo>
                  <a:lnTo>
                    <a:pt x="584244" y="2806"/>
                  </a:lnTo>
                  <a:lnTo>
                    <a:pt x="645017" y="11897"/>
                  </a:lnTo>
                  <a:cubicBezTo>
                    <a:pt x="796190" y="40050"/>
                    <a:pt x="936278" y="102597"/>
                    <a:pt x="1055928" y="192091"/>
                  </a:cubicBezTo>
                  <a:cubicBezTo>
                    <a:pt x="1070003" y="203346"/>
                    <a:pt x="1084075" y="214601"/>
                    <a:pt x="1098150" y="225855"/>
                  </a:cubicBezTo>
                  <a:lnTo>
                    <a:pt x="1135929" y="232849"/>
                  </a:lnTo>
                  <a:cubicBezTo>
                    <a:pt x="1186402" y="244372"/>
                    <a:pt x="1238055" y="260532"/>
                    <a:pt x="1289721" y="281486"/>
                  </a:cubicBezTo>
                  <a:cubicBezTo>
                    <a:pt x="1458813" y="350061"/>
                    <a:pt x="1592033" y="455380"/>
                    <a:pt x="1663840" y="564970"/>
                  </a:cubicBezTo>
                  <a:lnTo>
                    <a:pt x="1680948" y="593959"/>
                  </a:lnTo>
                  <a:cubicBezTo>
                    <a:pt x="1739582" y="657893"/>
                    <a:pt x="1876344" y="757935"/>
                    <a:pt x="2058440" y="899662"/>
                  </a:cubicBezTo>
                  <a:cubicBezTo>
                    <a:pt x="2072333" y="1108260"/>
                    <a:pt x="2076059" y="1322558"/>
                    <a:pt x="2076566" y="1480994"/>
                  </a:cubicBezTo>
                  <a:cubicBezTo>
                    <a:pt x="1885632" y="1336666"/>
                    <a:pt x="1694698" y="1192340"/>
                    <a:pt x="1503764" y="1048012"/>
                  </a:cubicBezTo>
                  <a:lnTo>
                    <a:pt x="1489882" y="1062808"/>
                  </a:lnTo>
                  <a:cubicBezTo>
                    <a:pt x="1433732" y="1117327"/>
                    <a:pt x="1363259" y="1160692"/>
                    <a:pt x="1283750" y="1190940"/>
                  </a:cubicBezTo>
                  <a:lnTo>
                    <a:pt x="1279557" y="1192365"/>
                  </a:lnTo>
                  <a:lnTo>
                    <a:pt x="1278063" y="1195997"/>
                  </a:lnTo>
                  <a:cubicBezTo>
                    <a:pt x="1221096" y="1317426"/>
                    <a:pt x="1134787" y="1424745"/>
                    <a:pt x="1024752" y="1507175"/>
                  </a:cubicBezTo>
                  <a:cubicBezTo>
                    <a:pt x="1024495" y="1506834"/>
                    <a:pt x="1024239" y="1506491"/>
                    <a:pt x="1023983" y="1506150"/>
                  </a:cubicBezTo>
                  <a:lnTo>
                    <a:pt x="1012167" y="1515136"/>
                  </a:lnTo>
                  <a:cubicBezTo>
                    <a:pt x="1004022" y="1520144"/>
                    <a:pt x="995253" y="1524409"/>
                    <a:pt x="985918" y="1527809"/>
                  </a:cubicBezTo>
                  <a:cubicBezTo>
                    <a:pt x="911241" y="1555005"/>
                    <a:pt x="828653" y="1516506"/>
                    <a:pt x="801452" y="1441819"/>
                  </a:cubicBezTo>
                  <a:cubicBezTo>
                    <a:pt x="781052" y="1385803"/>
                    <a:pt x="797601" y="1325340"/>
                    <a:pt x="838653" y="1287136"/>
                  </a:cubicBezTo>
                  <a:lnTo>
                    <a:pt x="852194" y="1276837"/>
                  </a:lnTo>
                  <a:lnTo>
                    <a:pt x="851931" y="1276483"/>
                  </a:lnTo>
                  <a:cubicBezTo>
                    <a:pt x="950330" y="1202769"/>
                    <a:pt x="1019631" y="1098533"/>
                    <a:pt x="1050391" y="981900"/>
                  </a:cubicBezTo>
                  <a:lnTo>
                    <a:pt x="1055694" y="955980"/>
                  </a:lnTo>
                  <a:lnTo>
                    <a:pt x="1020651" y="949475"/>
                  </a:lnTo>
                  <a:cubicBezTo>
                    <a:pt x="805168" y="918297"/>
                    <a:pt x="587850" y="1009097"/>
                    <a:pt x="459031" y="1187493"/>
                  </a:cubicBezTo>
                  <a:lnTo>
                    <a:pt x="433456" y="1226307"/>
                  </a:lnTo>
                  <a:lnTo>
                    <a:pt x="430165" y="1233396"/>
                  </a:lnTo>
                  <a:cubicBezTo>
                    <a:pt x="425996" y="1240492"/>
                    <a:pt x="421069" y="1247297"/>
                    <a:pt x="415377" y="1253693"/>
                  </a:cubicBezTo>
                  <a:cubicBezTo>
                    <a:pt x="369849" y="1304863"/>
                    <a:pt x="292702" y="1310543"/>
                    <a:pt x="243065" y="1266380"/>
                  </a:cubicBezTo>
                  <a:cubicBezTo>
                    <a:pt x="199633" y="1227735"/>
                    <a:pt x="191653" y="1163735"/>
                    <a:pt x="220838" y="1114059"/>
                  </a:cubicBezTo>
                  <a:lnTo>
                    <a:pt x="226085" y="1106856"/>
                  </a:lnTo>
                  <a:cubicBezTo>
                    <a:pt x="226051" y="1106836"/>
                    <a:pt x="226018" y="1106816"/>
                    <a:pt x="225983" y="1106795"/>
                  </a:cubicBezTo>
                  <a:cubicBezTo>
                    <a:pt x="238282" y="1086277"/>
                    <a:pt x="251359" y="1066451"/>
                    <a:pt x="265158" y="1047341"/>
                  </a:cubicBezTo>
                  <a:cubicBezTo>
                    <a:pt x="278957" y="1028230"/>
                    <a:pt x="293480" y="1009835"/>
                    <a:pt x="308669" y="992176"/>
                  </a:cubicBezTo>
                  <a:cubicBezTo>
                    <a:pt x="388405" y="899465"/>
                    <a:pt x="486502" y="827048"/>
                    <a:pt x="594831" y="778022"/>
                  </a:cubicBezTo>
                  <a:lnTo>
                    <a:pt x="640008" y="760429"/>
                  </a:lnTo>
                  <a:lnTo>
                    <a:pt x="590377" y="768891"/>
                  </a:lnTo>
                  <a:cubicBezTo>
                    <a:pt x="457765" y="796956"/>
                    <a:pt x="332345" y="862017"/>
                    <a:pt x="230523" y="961943"/>
                  </a:cubicBezTo>
                  <a:cubicBezTo>
                    <a:pt x="230292" y="961708"/>
                    <a:pt x="230060" y="961472"/>
                    <a:pt x="229829" y="961237"/>
                  </a:cubicBezTo>
                  <a:lnTo>
                    <a:pt x="216779" y="975408"/>
                  </a:lnTo>
                  <a:cubicBezTo>
                    <a:pt x="170213" y="1016938"/>
                    <a:pt x="100662" y="1022092"/>
                    <a:pt x="50568" y="984240"/>
                  </a:cubicBezTo>
                  <a:cubicBezTo>
                    <a:pt x="-6682" y="940982"/>
                    <a:pt x="-16837" y="857935"/>
                    <a:pt x="27886" y="798748"/>
                  </a:cubicBezTo>
                  <a:cubicBezTo>
                    <a:pt x="33475" y="791350"/>
                    <a:pt x="39658" y="784675"/>
                    <a:pt x="46310" y="778741"/>
                  </a:cubicBezTo>
                  <a:lnTo>
                    <a:pt x="51320" y="775073"/>
                  </a:lnTo>
                  <a:lnTo>
                    <a:pt x="110121" y="721952"/>
                  </a:lnTo>
                  <a:cubicBezTo>
                    <a:pt x="257425" y="599567"/>
                    <a:pt x="433786" y="525262"/>
                    <a:pt x="616673" y="501963"/>
                  </a:cubicBezTo>
                  <a:lnTo>
                    <a:pt x="650823" y="499219"/>
                  </a:lnTo>
                  <a:lnTo>
                    <a:pt x="626704" y="497153"/>
                  </a:lnTo>
                  <a:cubicBezTo>
                    <a:pt x="509636" y="491731"/>
                    <a:pt x="390642" y="513819"/>
                    <a:pt x="279865" y="565063"/>
                  </a:cubicBezTo>
                  <a:lnTo>
                    <a:pt x="230433" y="590613"/>
                  </a:lnTo>
                  <a:lnTo>
                    <a:pt x="220165" y="597825"/>
                  </a:lnTo>
                  <a:cubicBezTo>
                    <a:pt x="179473" y="620614"/>
                    <a:pt x="126425" y="618096"/>
                    <a:pt x="85657" y="587292"/>
                  </a:cubicBezTo>
                  <a:cubicBezTo>
                    <a:pt x="31299" y="546217"/>
                    <a:pt x="19355" y="470409"/>
                    <a:pt x="58978" y="417970"/>
                  </a:cubicBezTo>
                  <a:cubicBezTo>
                    <a:pt x="68885" y="404859"/>
                    <a:pt x="81076" y="394451"/>
                    <a:pt x="94640" y="386855"/>
                  </a:cubicBezTo>
                  <a:lnTo>
                    <a:pt x="100689" y="384217"/>
                  </a:lnTo>
                  <a:lnTo>
                    <a:pt x="177905" y="344309"/>
                  </a:lnTo>
                  <a:cubicBezTo>
                    <a:pt x="343179" y="267854"/>
                    <a:pt x="522241" y="240339"/>
                    <a:pt x="695940" y="258650"/>
                  </a:cubicBezTo>
                  <a:lnTo>
                    <a:pt x="721597" y="262502"/>
                  </a:lnTo>
                  <a:lnTo>
                    <a:pt x="726546" y="259895"/>
                  </a:lnTo>
                  <a:lnTo>
                    <a:pt x="703731" y="251581"/>
                  </a:lnTo>
                  <a:cubicBezTo>
                    <a:pt x="671649" y="241072"/>
                    <a:pt x="638692" y="232614"/>
                    <a:pt x="605030" y="226345"/>
                  </a:cubicBezTo>
                  <a:lnTo>
                    <a:pt x="559992" y="219609"/>
                  </a:lnTo>
                  <a:lnTo>
                    <a:pt x="554642" y="219482"/>
                  </a:lnTo>
                  <a:cubicBezTo>
                    <a:pt x="540120" y="217755"/>
                    <a:pt x="525619" y="213214"/>
                    <a:pt x="511951" y="205643"/>
                  </a:cubicBezTo>
                  <a:cubicBezTo>
                    <a:pt x="457277" y="175357"/>
                    <a:pt x="436642" y="108050"/>
                    <a:pt x="465859" y="55306"/>
                  </a:cubicBezTo>
                  <a:cubicBezTo>
                    <a:pt x="471337" y="45417"/>
                    <a:pt x="478178" y="36741"/>
                    <a:pt x="486040" y="29373"/>
                  </a:cubicBezTo>
                  <a:cubicBezTo>
                    <a:pt x="509625" y="7266"/>
                    <a:pt x="542392" y="-3086"/>
                    <a:pt x="575063" y="802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0C5EA6D1-6CF9-4F66-8A98-764FC024BA6F}"/>
                </a:ext>
              </a:extLst>
            </p:cNvPr>
            <p:cNvGrpSpPr/>
            <p:nvPr/>
          </p:nvGrpSpPr>
          <p:grpSpPr>
            <a:xfrm>
              <a:off x="4065688" y="4205448"/>
              <a:ext cx="1734843" cy="1784775"/>
              <a:chOff x="411530" y="6573377"/>
              <a:chExt cx="2441730" cy="2512009"/>
            </a:xfrm>
            <a:solidFill>
              <a:srgbClr val="FF0000"/>
            </a:solidFill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73689074-C753-4BA3-B302-A0E5AC9DF039}"/>
                  </a:ext>
                </a:extLst>
              </p:cNvPr>
              <p:cNvSpPr/>
              <p:nvPr/>
            </p:nvSpPr>
            <p:spPr bwMode="auto">
              <a:xfrm>
                <a:off x="1643430" y="65733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A57BAEE0-1617-4D16-9822-6CE622D42E1C}"/>
                  </a:ext>
                </a:extLst>
              </p:cNvPr>
              <p:cNvSpPr/>
              <p:nvPr/>
            </p:nvSpPr>
            <p:spPr bwMode="auto">
              <a:xfrm>
                <a:off x="411530" y="73607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78B25AFA-0635-412D-A28E-5ED191E5691F}"/>
                  </a:ext>
                </a:extLst>
              </p:cNvPr>
              <p:cNvSpPr/>
              <p:nvPr/>
            </p:nvSpPr>
            <p:spPr bwMode="auto">
              <a:xfrm>
                <a:off x="1021130" y="85672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4D3B8C37-D7EF-47E1-B701-1F27C47F8CA2}"/>
                  </a:ext>
                </a:extLst>
              </p:cNvPr>
              <p:cNvSpPr/>
              <p:nvPr/>
            </p:nvSpPr>
            <p:spPr bwMode="auto">
              <a:xfrm>
                <a:off x="2335150" y="768856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FCD8D70C-749C-4EBB-8591-2C2A045F5FEA}"/>
                  </a:ext>
                </a:extLst>
              </p:cNvPr>
              <p:cNvSpPr/>
              <p:nvPr/>
            </p:nvSpPr>
            <p:spPr bwMode="auto">
              <a:xfrm>
                <a:off x="1077455" y="7850702"/>
                <a:ext cx="380168" cy="380167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CC5508B3-C55A-4A56-88EB-05318E3FB5E2}"/>
                </a:ext>
              </a:extLst>
            </p:cNvPr>
            <p:cNvSpPr/>
            <p:nvPr/>
          </p:nvSpPr>
          <p:spPr bwMode="auto">
            <a:xfrm>
              <a:off x="3878542" y="3995651"/>
              <a:ext cx="2186184" cy="2186185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AC9240E-3FB0-4031-A65E-443E01B7CE38}"/>
              </a:ext>
            </a:extLst>
          </p:cNvPr>
          <p:cNvGrpSpPr/>
          <p:nvPr/>
        </p:nvGrpSpPr>
        <p:grpSpPr>
          <a:xfrm>
            <a:off x="811315" y="3878723"/>
            <a:ext cx="2445877" cy="2445877"/>
            <a:chOff x="811315" y="3878723"/>
            <a:chExt cx="2445877" cy="2445877"/>
          </a:xfrm>
        </p:grpSpPr>
        <p:sp>
          <p:nvSpPr>
            <p:cNvPr id="99" name="四角形: 角を丸くする 98">
              <a:extLst>
                <a:ext uri="{FF2B5EF4-FFF2-40B4-BE49-F238E27FC236}">
                  <a16:creationId xmlns:a16="http://schemas.microsoft.com/office/drawing/2014/main" id="{3454A05A-6130-4431-87DB-010BFCB37DEE}"/>
                </a:ext>
              </a:extLst>
            </p:cNvPr>
            <p:cNvSpPr/>
            <p:nvPr/>
          </p:nvSpPr>
          <p:spPr bwMode="auto">
            <a:xfrm>
              <a:off x="811315" y="3878723"/>
              <a:ext cx="2445877" cy="244587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" name="四角形: 角を丸くする 99">
              <a:extLst>
                <a:ext uri="{FF2B5EF4-FFF2-40B4-BE49-F238E27FC236}">
                  <a16:creationId xmlns:a16="http://schemas.microsoft.com/office/drawing/2014/main" id="{D16C4DC2-7376-4A1E-9D32-9DED72814ECA}"/>
                </a:ext>
              </a:extLst>
            </p:cNvPr>
            <p:cNvSpPr/>
            <p:nvPr/>
          </p:nvSpPr>
          <p:spPr bwMode="auto">
            <a:xfrm>
              <a:off x="979061" y="4046469"/>
              <a:ext cx="2110385" cy="2110385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09B6D403-D43E-41AC-964A-FB054D89EBAD}"/>
                </a:ext>
              </a:extLst>
            </p:cNvPr>
            <p:cNvSpPr/>
            <p:nvPr/>
          </p:nvSpPr>
          <p:spPr bwMode="auto">
            <a:xfrm>
              <a:off x="881928" y="3949336"/>
              <a:ext cx="2304650" cy="2304650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C94A97E8-5FE5-4817-B703-2A749A816643}"/>
                </a:ext>
              </a:extLst>
            </p:cNvPr>
            <p:cNvSpPr/>
            <p:nvPr/>
          </p:nvSpPr>
          <p:spPr bwMode="auto">
            <a:xfrm>
              <a:off x="1093726" y="4160848"/>
              <a:ext cx="1779098" cy="1929901"/>
            </a:xfrm>
            <a:custGeom>
              <a:avLst/>
              <a:gdLst>
                <a:gd name="connsiteX0" fmla="*/ 1167133 w 1922640"/>
                <a:gd name="connsiteY0" fmla="*/ 132 h 2085610"/>
                <a:gd name="connsiteX1" fmla="*/ 1209183 w 1922640"/>
                <a:gd name="connsiteY1" fmla="*/ 6541 h 2085610"/>
                <a:gd name="connsiteX2" fmla="*/ 1273004 w 1922640"/>
                <a:gd name="connsiteY2" fmla="*/ 143923 h 2085610"/>
                <a:gd name="connsiteX3" fmla="*/ 1073591 w 1922640"/>
                <a:gd name="connsiteY3" fmla="*/ 689378 h 2085610"/>
                <a:gd name="connsiteX4" fmla="*/ 1097002 w 1922640"/>
                <a:gd name="connsiteY4" fmla="*/ 705820 h 2085610"/>
                <a:gd name="connsiteX5" fmla="*/ 1477704 w 1922640"/>
                <a:gd name="connsiteY5" fmla="*/ 163770 h 2085610"/>
                <a:gd name="connsiteX6" fmla="*/ 1626921 w 1922640"/>
                <a:gd name="connsiteY6" fmla="*/ 137679 h 2085610"/>
                <a:gd name="connsiteX7" fmla="*/ 1653013 w 1922640"/>
                <a:gd name="connsiteY7" fmla="*/ 286895 h 2085610"/>
                <a:gd name="connsiteX8" fmla="*/ 1272309 w 1922640"/>
                <a:gd name="connsiteY8" fmla="*/ 828946 h 2085610"/>
                <a:gd name="connsiteX9" fmla="*/ 1301366 w 1922640"/>
                <a:gd name="connsiteY9" fmla="*/ 849353 h 2085610"/>
                <a:gd name="connsiteX10" fmla="*/ 1746792 w 1922640"/>
                <a:gd name="connsiteY10" fmla="*/ 476683 h 2085610"/>
                <a:gd name="connsiteX11" fmla="*/ 1864467 w 1922640"/>
                <a:gd name="connsiteY11" fmla="*/ 463524 h 2085610"/>
                <a:gd name="connsiteX12" fmla="*/ 1897675 w 1922640"/>
                <a:gd name="connsiteY12" fmla="*/ 490100 h 2085610"/>
                <a:gd name="connsiteX13" fmla="*/ 1884256 w 1922640"/>
                <a:gd name="connsiteY13" fmla="*/ 640985 h 2085610"/>
                <a:gd name="connsiteX14" fmla="*/ 1437018 w 1922640"/>
                <a:gd name="connsiteY14" fmla="*/ 1015175 h 2085610"/>
                <a:gd name="connsiteX15" fmla="*/ 1445585 w 1922640"/>
                <a:gd name="connsiteY15" fmla="*/ 1046297 h 2085610"/>
                <a:gd name="connsiteX16" fmla="*/ 1783565 w 1922640"/>
                <a:gd name="connsiteY16" fmla="*/ 889281 h 2085610"/>
                <a:gd name="connsiteX17" fmla="*/ 1872840 w 1922640"/>
                <a:gd name="connsiteY17" fmla="*/ 902814 h 2085610"/>
                <a:gd name="connsiteX18" fmla="*/ 1892053 w 1922640"/>
                <a:gd name="connsiteY18" fmla="*/ 928942 h 2085610"/>
                <a:gd name="connsiteX19" fmla="*/ 1894694 w 1922640"/>
                <a:gd name="connsiteY19" fmla="*/ 991402 h 2085610"/>
                <a:gd name="connsiteX20" fmla="*/ 1852392 w 1922640"/>
                <a:gd name="connsiteY20" fmla="*/ 1037430 h 2085610"/>
                <a:gd name="connsiteX21" fmla="*/ 1399771 w 1922640"/>
                <a:gd name="connsiteY21" fmla="*/ 1279612 h 2085610"/>
                <a:gd name="connsiteX22" fmla="*/ 1318886 w 1922640"/>
                <a:gd name="connsiteY22" fmla="*/ 1394779 h 2085610"/>
                <a:gd name="connsiteX23" fmla="*/ 953562 w 1922640"/>
                <a:gd name="connsiteY23" fmla="*/ 1580268 h 2085610"/>
                <a:gd name="connsiteX24" fmla="*/ 877373 w 1922640"/>
                <a:gd name="connsiteY24" fmla="*/ 1571466 h 2085610"/>
                <a:gd name="connsiteX25" fmla="*/ 564704 w 1922640"/>
                <a:gd name="connsiteY25" fmla="*/ 2085610 h 2085610"/>
                <a:gd name="connsiteX26" fmla="*/ 0 w 1922640"/>
                <a:gd name="connsiteY26" fmla="*/ 2085610 h 2085610"/>
                <a:gd name="connsiteX27" fmla="*/ 560755 w 1922640"/>
                <a:gd name="connsiteY27" fmla="*/ 1348777 h 2085610"/>
                <a:gd name="connsiteX28" fmla="*/ 519794 w 1922640"/>
                <a:gd name="connsiteY28" fmla="*/ 1275616 h 2085610"/>
                <a:gd name="connsiteX29" fmla="*/ 500768 w 1922640"/>
                <a:gd name="connsiteY29" fmla="*/ 1027694 h 2085610"/>
                <a:gd name="connsiteX30" fmla="*/ 348837 w 1922640"/>
                <a:gd name="connsiteY30" fmla="*/ 607782 h 2085610"/>
                <a:gd name="connsiteX31" fmla="*/ 393656 w 1922640"/>
                <a:gd name="connsiteY31" fmla="*/ 416139 h 2085610"/>
                <a:gd name="connsiteX32" fmla="*/ 573740 w 1922640"/>
                <a:gd name="connsiteY32" fmla="*/ 481501 h 2085610"/>
                <a:gd name="connsiteX33" fmla="*/ 672035 w 1922640"/>
                <a:gd name="connsiteY33" fmla="*/ 714162 h 2085610"/>
                <a:gd name="connsiteX34" fmla="*/ 773274 w 1922640"/>
                <a:gd name="connsiteY34" fmla="*/ 761458 h 2085610"/>
                <a:gd name="connsiteX35" fmla="*/ 1071803 w 1922640"/>
                <a:gd name="connsiteY35" fmla="*/ 70364 h 2085610"/>
                <a:gd name="connsiteX36" fmla="*/ 1167133 w 1922640"/>
                <a:gd name="connsiteY36" fmla="*/ 132 h 2085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22640" h="2085610">
                  <a:moveTo>
                    <a:pt x="1167133" y="132"/>
                  </a:moveTo>
                  <a:cubicBezTo>
                    <a:pt x="1181031" y="-560"/>
                    <a:pt x="1195292" y="1463"/>
                    <a:pt x="1209183" y="6541"/>
                  </a:cubicBezTo>
                  <a:cubicBezTo>
                    <a:pt x="1264743" y="26854"/>
                    <a:pt x="1293315" y="88361"/>
                    <a:pt x="1273004" y="143923"/>
                  </a:cubicBezTo>
                  <a:lnTo>
                    <a:pt x="1073591" y="689378"/>
                  </a:lnTo>
                  <a:lnTo>
                    <a:pt x="1097002" y="705820"/>
                  </a:lnTo>
                  <a:lnTo>
                    <a:pt x="1477704" y="163770"/>
                  </a:lnTo>
                  <a:cubicBezTo>
                    <a:pt x="1511704" y="115361"/>
                    <a:pt x="1578511" y="103679"/>
                    <a:pt x="1626921" y="137679"/>
                  </a:cubicBezTo>
                  <a:cubicBezTo>
                    <a:pt x="1675331" y="171678"/>
                    <a:pt x="1687012" y="238486"/>
                    <a:pt x="1653013" y="286895"/>
                  </a:cubicBezTo>
                  <a:lnTo>
                    <a:pt x="1272309" y="828946"/>
                  </a:lnTo>
                  <a:lnTo>
                    <a:pt x="1301366" y="849353"/>
                  </a:lnTo>
                  <a:lnTo>
                    <a:pt x="1746792" y="476683"/>
                  </a:lnTo>
                  <a:cubicBezTo>
                    <a:pt x="1780819" y="448210"/>
                    <a:pt x="1827324" y="444473"/>
                    <a:pt x="1864467" y="463524"/>
                  </a:cubicBezTo>
                  <a:cubicBezTo>
                    <a:pt x="1876848" y="469874"/>
                    <a:pt x="1888187" y="478756"/>
                    <a:pt x="1897675" y="490100"/>
                  </a:cubicBezTo>
                  <a:cubicBezTo>
                    <a:pt x="1935637" y="535471"/>
                    <a:pt x="1929632" y="603023"/>
                    <a:pt x="1884256" y="640985"/>
                  </a:cubicBezTo>
                  <a:lnTo>
                    <a:pt x="1437018" y="1015175"/>
                  </a:lnTo>
                  <a:lnTo>
                    <a:pt x="1445585" y="1046297"/>
                  </a:lnTo>
                  <a:lnTo>
                    <a:pt x="1783565" y="889281"/>
                  </a:lnTo>
                  <a:cubicBezTo>
                    <a:pt x="1814248" y="875028"/>
                    <a:pt x="1849240" y="881452"/>
                    <a:pt x="1872840" y="902814"/>
                  </a:cubicBezTo>
                  <a:cubicBezTo>
                    <a:pt x="1880705" y="909936"/>
                    <a:pt x="1887303" y="918717"/>
                    <a:pt x="1892053" y="928942"/>
                  </a:cubicBezTo>
                  <a:cubicBezTo>
                    <a:pt x="1901559" y="949398"/>
                    <a:pt x="1901869" y="971768"/>
                    <a:pt x="1894694" y="991402"/>
                  </a:cubicBezTo>
                  <a:cubicBezTo>
                    <a:pt x="1887515" y="1011037"/>
                    <a:pt x="1872848" y="1027929"/>
                    <a:pt x="1852392" y="1037430"/>
                  </a:cubicBezTo>
                  <a:lnTo>
                    <a:pt x="1399771" y="1279612"/>
                  </a:lnTo>
                  <a:lnTo>
                    <a:pt x="1318886" y="1394779"/>
                  </a:lnTo>
                  <a:cubicBezTo>
                    <a:pt x="1232336" y="1518010"/>
                    <a:pt x="1093588" y="1582808"/>
                    <a:pt x="953562" y="1580268"/>
                  </a:cubicBezTo>
                  <a:lnTo>
                    <a:pt x="877373" y="1571466"/>
                  </a:lnTo>
                  <a:lnTo>
                    <a:pt x="564704" y="2085610"/>
                  </a:lnTo>
                  <a:lnTo>
                    <a:pt x="0" y="2085610"/>
                  </a:lnTo>
                  <a:lnTo>
                    <a:pt x="560755" y="1348777"/>
                  </a:lnTo>
                  <a:lnTo>
                    <a:pt x="519794" y="1275616"/>
                  </a:lnTo>
                  <a:cubicBezTo>
                    <a:pt x="489850" y="1197103"/>
                    <a:pt x="482867" y="1110796"/>
                    <a:pt x="500768" y="1027694"/>
                  </a:cubicBezTo>
                  <a:lnTo>
                    <a:pt x="348837" y="607782"/>
                  </a:lnTo>
                  <a:cubicBezTo>
                    <a:pt x="318534" y="542554"/>
                    <a:pt x="325989" y="447513"/>
                    <a:pt x="393656" y="416139"/>
                  </a:cubicBezTo>
                  <a:cubicBezTo>
                    <a:pt x="461327" y="384763"/>
                    <a:pt x="543435" y="416271"/>
                    <a:pt x="573740" y="481501"/>
                  </a:cubicBezTo>
                  <a:lnTo>
                    <a:pt x="672035" y="714162"/>
                  </a:lnTo>
                  <a:cubicBezTo>
                    <a:pt x="682963" y="740651"/>
                    <a:pt x="731074" y="784841"/>
                    <a:pt x="773274" y="761458"/>
                  </a:cubicBezTo>
                  <a:lnTo>
                    <a:pt x="1071803" y="70364"/>
                  </a:lnTo>
                  <a:cubicBezTo>
                    <a:pt x="1087038" y="28694"/>
                    <a:pt x="1125443" y="2203"/>
                    <a:pt x="1167133" y="13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604F67D8-788B-4181-8E7D-92A6BE42D28E}"/>
                </a:ext>
              </a:extLst>
            </p:cNvPr>
            <p:cNvGrpSpPr/>
            <p:nvPr/>
          </p:nvGrpSpPr>
          <p:grpSpPr>
            <a:xfrm>
              <a:off x="1137981" y="4270751"/>
              <a:ext cx="1734843" cy="1784775"/>
              <a:chOff x="411530" y="6573377"/>
              <a:chExt cx="2441730" cy="2512009"/>
            </a:xfrm>
            <a:solidFill>
              <a:srgbClr val="FF0000"/>
            </a:solidFill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73092A2D-1D1F-422F-B183-3417A738EF19}"/>
                  </a:ext>
                </a:extLst>
              </p:cNvPr>
              <p:cNvSpPr/>
              <p:nvPr/>
            </p:nvSpPr>
            <p:spPr bwMode="auto">
              <a:xfrm>
                <a:off x="1643430" y="65733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EAE9A86C-9459-4301-8F9A-BB191D941643}"/>
                  </a:ext>
                </a:extLst>
              </p:cNvPr>
              <p:cNvSpPr/>
              <p:nvPr/>
            </p:nvSpPr>
            <p:spPr bwMode="auto">
              <a:xfrm>
                <a:off x="411530" y="73607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F91E8C6B-DE0F-42D9-AD6B-088F3EB4C78E}"/>
                  </a:ext>
                </a:extLst>
              </p:cNvPr>
              <p:cNvSpPr/>
              <p:nvPr/>
            </p:nvSpPr>
            <p:spPr bwMode="auto">
              <a:xfrm>
                <a:off x="1021130" y="85672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6B074D2F-5135-4AE0-801D-76B1052371DF}"/>
                  </a:ext>
                </a:extLst>
              </p:cNvPr>
              <p:cNvSpPr/>
              <p:nvPr/>
            </p:nvSpPr>
            <p:spPr bwMode="auto">
              <a:xfrm>
                <a:off x="2335150" y="768856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892F5176-6380-4A5B-9DA1-275CC05AD5FD}"/>
                  </a:ext>
                </a:extLst>
              </p:cNvPr>
              <p:cNvSpPr/>
              <p:nvPr/>
            </p:nvSpPr>
            <p:spPr bwMode="auto">
              <a:xfrm>
                <a:off x="1077455" y="7850702"/>
                <a:ext cx="380168" cy="380167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6356B287-9E2A-4D83-AFF0-EA115B7FE41C}"/>
                </a:ext>
              </a:extLst>
            </p:cNvPr>
            <p:cNvSpPr/>
            <p:nvPr/>
          </p:nvSpPr>
          <p:spPr bwMode="auto">
            <a:xfrm>
              <a:off x="932142" y="3995651"/>
              <a:ext cx="2186184" cy="2186185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C5FF143-E519-4A84-809D-5F04916E7F1B}"/>
              </a:ext>
            </a:extLst>
          </p:cNvPr>
          <p:cNvGrpSpPr/>
          <p:nvPr/>
        </p:nvGrpSpPr>
        <p:grpSpPr>
          <a:xfrm>
            <a:off x="6704115" y="3878723"/>
            <a:ext cx="2445877" cy="2445877"/>
            <a:chOff x="6704115" y="3878723"/>
            <a:chExt cx="2445877" cy="2445877"/>
          </a:xfrm>
        </p:grpSpPr>
        <p:sp>
          <p:nvSpPr>
            <p:cNvPr id="96" name="四角形: 角を丸くする 95">
              <a:extLst>
                <a:ext uri="{FF2B5EF4-FFF2-40B4-BE49-F238E27FC236}">
                  <a16:creationId xmlns:a16="http://schemas.microsoft.com/office/drawing/2014/main" id="{07AC447B-CED9-4EE3-83E4-00B48485C864}"/>
                </a:ext>
              </a:extLst>
            </p:cNvPr>
            <p:cNvSpPr/>
            <p:nvPr/>
          </p:nvSpPr>
          <p:spPr bwMode="auto">
            <a:xfrm>
              <a:off x="6704115" y="3878723"/>
              <a:ext cx="2445877" cy="244587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7" name="四角形: 角を丸くする 96">
              <a:extLst>
                <a:ext uri="{FF2B5EF4-FFF2-40B4-BE49-F238E27FC236}">
                  <a16:creationId xmlns:a16="http://schemas.microsoft.com/office/drawing/2014/main" id="{706C57A7-A1FF-4C28-B0C6-BABB28243988}"/>
                </a:ext>
              </a:extLst>
            </p:cNvPr>
            <p:cNvSpPr/>
            <p:nvPr/>
          </p:nvSpPr>
          <p:spPr bwMode="auto">
            <a:xfrm>
              <a:off x="6871861" y="4046469"/>
              <a:ext cx="2110385" cy="2110385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DA44F978-CE4C-4588-86BD-3598AB2008B3}"/>
                </a:ext>
              </a:extLst>
            </p:cNvPr>
            <p:cNvSpPr/>
            <p:nvPr/>
          </p:nvSpPr>
          <p:spPr bwMode="auto">
            <a:xfrm>
              <a:off x="6774728" y="3949336"/>
              <a:ext cx="2304650" cy="2304650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4C05B91D-9E00-4E47-B629-794ABB36E9BD}"/>
                </a:ext>
              </a:extLst>
            </p:cNvPr>
            <p:cNvSpPr/>
            <p:nvPr/>
          </p:nvSpPr>
          <p:spPr bwMode="auto">
            <a:xfrm>
              <a:off x="6932769" y="4216334"/>
              <a:ext cx="1682956" cy="1828191"/>
            </a:xfrm>
            <a:custGeom>
              <a:avLst/>
              <a:gdLst>
                <a:gd name="connsiteX0" fmla="*/ 901514 w 2218032"/>
                <a:gd name="connsiteY0" fmla="*/ 382 h 2409443"/>
                <a:gd name="connsiteX1" fmla="*/ 944319 w 2218032"/>
                <a:gd name="connsiteY1" fmla="*/ 7348 h 2409443"/>
                <a:gd name="connsiteX2" fmla="*/ 1074325 w 2218032"/>
                <a:gd name="connsiteY2" fmla="*/ 107103 h 2409443"/>
                <a:gd name="connsiteX3" fmla="*/ 1095713 w 2218032"/>
                <a:gd name="connsiteY3" fmla="*/ 269570 h 2409443"/>
                <a:gd name="connsiteX4" fmla="*/ 980606 w 2218032"/>
                <a:gd name="connsiteY4" fmla="*/ 699155 h 2409443"/>
                <a:gd name="connsiteX5" fmla="*/ 1973149 w 2218032"/>
                <a:gd name="connsiteY5" fmla="*/ 126111 h 2409443"/>
                <a:gd name="connsiteX6" fmla="*/ 2196136 w 2218032"/>
                <a:gd name="connsiteY6" fmla="*/ 185860 h 2409443"/>
                <a:gd name="connsiteX7" fmla="*/ 2136387 w 2218032"/>
                <a:gd name="connsiteY7" fmla="*/ 408846 h 2409443"/>
                <a:gd name="connsiteX8" fmla="*/ 1512657 w 2218032"/>
                <a:gd name="connsiteY8" fmla="*/ 768956 h 2409443"/>
                <a:gd name="connsiteX9" fmla="*/ 1735643 w 2218032"/>
                <a:gd name="connsiteY9" fmla="*/ 828705 h 2409443"/>
                <a:gd name="connsiteX10" fmla="*/ 1702727 w 2218032"/>
                <a:gd name="connsiteY10" fmla="*/ 1032371 h 2409443"/>
                <a:gd name="connsiteX11" fmla="*/ 1701730 w 2218032"/>
                <a:gd name="connsiteY11" fmla="*/ 1033089 h 2409443"/>
                <a:gd name="connsiteX12" fmla="*/ 1717909 w 2218032"/>
                <a:gd name="connsiteY12" fmla="*/ 1034215 h 2409443"/>
                <a:gd name="connsiteX13" fmla="*/ 1817029 w 2218032"/>
                <a:gd name="connsiteY13" fmla="*/ 1110273 h 2409443"/>
                <a:gd name="connsiteX14" fmla="*/ 1757280 w 2218032"/>
                <a:gd name="connsiteY14" fmla="*/ 1333260 h 2409443"/>
                <a:gd name="connsiteX15" fmla="*/ 1756386 w 2218032"/>
                <a:gd name="connsiteY15" fmla="*/ 1333774 h 2409443"/>
                <a:gd name="connsiteX16" fmla="*/ 1782973 w 2218032"/>
                <a:gd name="connsiteY16" fmla="*/ 1335629 h 2409443"/>
                <a:gd name="connsiteX17" fmla="*/ 1882092 w 2218032"/>
                <a:gd name="connsiteY17" fmla="*/ 1411684 h 2409443"/>
                <a:gd name="connsiteX18" fmla="*/ 1822343 w 2218032"/>
                <a:gd name="connsiteY18" fmla="*/ 1634670 h 2409443"/>
                <a:gd name="connsiteX19" fmla="*/ 1525219 w 2218032"/>
                <a:gd name="connsiteY19" fmla="*/ 1806214 h 2409443"/>
                <a:gd name="connsiteX20" fmla="*/ 1453180 w 2218032"/>
                <a:gd name="connsiteY20" fmla="*/ 1847808 h 2409443"/>
                <a:gd name="connsiteX21" fmla="*/ 1237990 w 2218032"/>
                <a:gd name="connsiteY21" fmla="*/ 1972046 h 2409443"/>
                <a:gd name="connsiteX22" fmla="*/ 748376 w 2218032"/>
                <a:gd name="connsiteY22" fmla="*/ 1941773 h 2409443"/>
                <a:gd name="connsiteX23" fmla="*/ 739151 w 2218032"/>
                <a:gd name="connsiteY23" fmla="*/ 1933244 h 2409443"/>
                <a:gd name="connsiteX24" fmla="*/ 0 w 2218032"/>
                <a:gd name="connsiteY24" fmla="*/ 2409443 h 2409443"/>
                <a:gd name="connsiteX25" fmla="*/ 0 w 2218032"/>
                <a:gd name="connsiteY25" fmla="*/ 1478603 h 2409443"/>
                <a:gd name="connsiteX26" fmla="*/ 404406 w 2218032"/>
                <a:gd name="connsiteY26" fmla="*/ 1296176 h 2409443"/>
                <a:gd name="connsiteX27" fmla="*/ 401621 w 2218032"/>
                <a:gd name="connsiteY27" fmla="*/ 1259347 h 2409443"/>
                <a:gd name="connsiteX28" fmla="*/ 411515 w 2218032"/>
                <a:gd name="connsiteY28" fmla="*/ 1200379 h 2409443"/>
                <a:gd name="connsiteX29" fmla="*/ 411002 w 2218032"/>
                <a:gd name="connsiteY29" fmla="*/ 1187289 h 2409443"/>
                <a:gd name="connsiteX30" fmla="*/ 417968 w 2218032"/>
                <a:gd name="connsiteY30" fmla="*/ 1144482 h 2409443"/>
                <a:gd name="connsiteX31" fmla="*/ 682098 w 2218032"/>
                <a:gd name="connsiteY31" fmla="*/ 158742 h 2409443"/>
                <a:gd name="connsiteX32" fmla="*/ 901514 w 2218032"/>
                <a:gd name="connsiteY32" fmla="*/ 382 h 240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218032" h="2409443">
                  <a:moveTo>
                    <a:pt x="901514" y="382"/>
                  </a:moveTo>
                  <a:cubicBezTo>
                    <a:pt x="915715" y="1234"/>
                    <a:pt x="930043" y="3523"/>
                    <a:pt x="944319" y="7348"/>
                  </a:cubicBezTo>
                  <a:cubicBezTo>
                    <a:pt x="1001428" y="22650"/>
                    <a:pt x="1046928" y="59651"/>
                    <a:pt x="1074325" y="107103"/>
                  </a:cubicBezTo>
                  <a:cubicBezTo>
                    <a:pt x="1101722" y="154557"/>
                    <a:pt x="1111016" y="212461"/>
                    <a:pt x="1095713" y="269570"/>
                  </a:cubicBezTo>
                  <a:lnTo>
                    <a:pt x="980606" y="699155"/>
                  </a:lnTo>
                  <a:lnTo>
                    <a:pt x="1973149" y="126111"/>
                  </a:lnTo>
                  <a:cubicBezTo>
                    <a:pt x="2051224" y="81034"/>
                    <a:pt x="2151059" y="107785"/>
                    <a:pt x="2196136" y="185860"/>
                  </a:cubicBezTo>
                  <a:cubicBezTo>
                    <a:pt x="2241212" y="263935"/>
                    <a:pt x="2214461" y="363769"/>
                    <a:pt x="2136387" y="408846"/>
                  </a:cubicBezTo>
                  <a:cubicBezTo>
                    <a:pt x="1928477" y="528883"/>
                    <a:pt x="1720567" y="648919"/>
                    <a:pt x="1512657" y="768956"/>
                  </a:cubicBezTo>
                  <a:cubicBezTo>
                    <a:pt x="1590732" y="723879"/>
                    <a:pt x="1690566" y="750629"/>
                    <a:pt x="1735643" y="828705"/>
                  </a:cubicBezTo>
                  <a:cubicBezTo>
                    <a:pt x="1775085" y="897020"/>
                    <a:pt x="1759535" y="981996"/>
                    <a:pt x="1702727" y="1032371"/>
                  </a:cubicBezTo>
                  <a:cubicBezTo>
                    <a:pt x="1702394" y="1032609"/>
                    <a:pt x="1702062" y="1032849"/>
                    <a:pt x="1701730" y="1033089"/>
                  </a:cubicBezTo>
                  <a:lnTo>
                    <a:pt x="1717909" y="1034215"/>
                  </a:lnTo>
                  <a:cubicBezTo>
                    <a:pt x="1758261" y="1045028"/>
                    <a:pt x="1794490" y="1071235"/>
                    <a:pt x="1817029" y="1110273"/>
                  </a:cubicBezTo>
                  <a:cubicBezTo>
                    <a:pt x="1862105" y="1188348"/>
                    <a:pt x="1835355" y="1288183"/>
                    <a:pt x="1757280" y="1333260"/>
                  </a:cubicBezTo>
                  <a:cubicBezTo>
                    <a:pt x="1756983" y="1333432"/>
                    <a:pt x="1756683" y="1333602"/>
                    <a:pt x="1756386" y="1333774"/>
                  </a:cubicBezTo>
                  <a:lnTo>
                    <a:pt x="1782973" y="1335629"/>
                  </a:lnTo>
                  <a:cubicBezTo>
                    <a:pt x="1823325" y="1346441"/>
                    <a:pt x="1859553" y="1372647"/>
                    <a:pt x="1882092" y="1411684"/>
                  </a:cubicBezTo>
                  <a:cubicBezTo>
                    <a:pt x="1927169" y="1489760"/>
                    <a:pt x="1900418" y="1589593"/>
                    <a:pt x="1822343" y="1634670"/>
                  </a:cubicBezTo>
                  <a:lnTo>
                    <a:pt x="1525219" y="1806214"/>
                  </a:lnTo>
                  <a:cubicBezTo>
                    <a:pt x="1501207" y="1820079"/>
                    <a:pt x="1477193" y="1833944"/>
                    <a:pt x="1453180" y="1847808"/>
                  </a:cubicBezTo>
                  <a:cubicBezTo>
                    <a:pt x="1381450" y="1889221"/>
                    <a:pt x="1309720" y="1930633"/>
                    <a:pt x="1237990" y="1972046"/>
                  </a:cubicBezTo>
                  <a:cubicBezTo>
                    <a:pt x="1078808" y="2063952"/>
                    <a:pt x="886351" y="2046022"/>
                    <a:pt x="748376" y="1941773"/>
                  </a:cubicBezTo>
                  <a:lnTo>
                    <a:pt x="739151" y="1933244"/>
                  </a:lnTo>
                  <a:lnTo>
                    <a:pt x="0" y="2409443"/>
                  </a:lnTo>
                  <a:lnTo>
                    <a:pt x="0" y="1478603"/>
                  </a:lnTo>
                  <a:lnTo>
                    <a:pt x="404406" y="1296176"/>
                  </a:lnTo>
                  <a:lnTo>
                    <a:pt x="401621" y="1259347"/>
                  </a:lnTo>
                  <a:lnTo>
                    <a:pt x="411515" y="1200379"/>
                  </a:lnTo>
                  <a:lnTo>
                    <a:pt x="411002" y="1187289"/>
                  </a:lnTo>
                  <a:cubicBezTo>
                    <a:pt x="411854" y="1173086"/>
                    <a:pt x="414143" y="1158760"/>
                    <a:pt x="417968" y="1144482"/>
                  </a:cubicBezTo>
                  <a:lnTo>
                    <a:pt x="682098" y="158742"/>
                  </a:lnTo>
                  <a:cubicBezTo>
                    <a:pt x="708876" y="58802"/>
                    <a:pt x="802108" y="-5585"/>
                    <a:pt x="901514" y="382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88CD64BE-A7F3-4E91-9E8B-D6476A329494}"/>
                </a:ext>
              </a:extLst>
            </p:cNvPr>
            <p:cNvGrpSpPr/>
            <p:nvPr/>
          </p:nvGrpSpPr>
          <p:grpSpPr>
            <a:xfrm>
              <a:off x="7096185" y="4196987"/>
              <a:ext cx="1734843" cy="1784775"/>
              <a:chOff x="411530" y="6573377"/>
              <a:chExt cx="2441730" cy="2512009"/>
            </a:xfrm>
            <a:solidFill>
              <a:srgbClr val="FF0000"/>
            </a:solidFill>
          </p:grpSpPr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79D7CBAA-C7C3-4B91-8294-79D9820B6850}"/>
                  </a:ext>
                </a:extLst>
              </p:cNvPr>
              <p:cNvSpPr/>
              <p:nvPr/>
            </p:nvSpPr>
            <p:spPr bwMode="auto">
              <a:xfrm>
                <a:off x="1643430" y="65733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D0E3765A-D458-48F8-8DB3-1C7ADE31EAC4}"/>
                  </a:ext>
                </a:extLst>
              </p:cNvPr>
              <p:cNvSpPr/>
              <p:nvPr/>
            </p:nvSpPr>
            <p:spPr bwMode="auto">
              <a:xfrm>
                <a:off x="411530" y="73607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9E3A0B30-1ECF-45D2-BD74-B655A7FAB089}"/>
                  </a:ext>
                </a:extLst>
              </p:cNvPr>
              <p:cNvSpPr/>
              <p:nvPr/>
            </p:nvSpPr>
            <p:spPr bwMode="auto">
              <a:xfrm>
                <a:off x="1021130" y="85672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F963BFB4-62FD-46F4-A2E0-267252039443}"/>
                  </a:ext>
                </a:extLst>
              </p:cNvPr>
              <p:cNvSpPr/>
              <p:nvPr/>
            </p:nvSpPr>
            <p:spPr bwMode="auto">
              <a:xfrm>
                <a:off x="2335150" y="768856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5DC93C6D-5335-4AFD-9E6C-5E6392B224E0}"/>
                  </a:ext>
                </a:extLst>
              </p:cNvPr>
              <p:cNvSpPr/>
              <p:nvPr/>
            </p:nvSpPr>
            <p:spPr bwMode="auto">
              <a:xfrm>
                <a:off x="1077455" y="7850702"/>
                <a:ext cx="380168" cy="380167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DDEE2E17-8239-4EAE-95A4-61D618274A3F}"/>
                </a:ext>
              </a:extLst>
            </p:cNvPr>
            <p:cNvSpPr/>
            <p:nvPr/>
          </p:nvSpPr>
          <p:spPr bwMode="auto">
            <a:xfrm>
              <a:off x="6824942" y="3995651"/>
              <a:ext cx="2186184" cy="2186185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71943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7879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コロナウイルス対策による、さわるな注意／禁止マーク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E8E15FE-1665-4332-8953-55B4520F9342}"/>
              </a:ext>
            </a:extLst>
          </p:cNvPr>
          <p:cNvGrpSpPr/>
          <p:nvPr/>
        </p:nvGrpSpPr>
        <p:grpSpPr>
          <a:xfrm>
            <a:off x="6685504" y="3877601"/>
            <a:ext cx="2462461" cy="2462457"/>
            <a:chOff x="6685504" y="3877601"/>
            <a:chExt cx="2462461" cy="2462457"/>
          </a:xfrm>
        </p:grpSpPr>
        <p:sp>
          <p:nvSpPr>
            <p:cNvPr id="82" name="楕円 81">
              <a:extLst>
                <a:ext uri="{FF2B5EF4-FFF2-40B4-BE49-F238E27FC236}">
                  <a16:creationId xmlns:a16="http://schemas.microsoft.com/office/drawing/2014/main" id="{8C705AF2-E5A2-4DC8-A05B-F91603A346E5}"/>
                </a:ext>
              </a:extLst>
            </p:cNvPr>
            <p:cNvSpPr/>
            <p:nvPr/>
          </p:nvSpPr>
          <p:spPr bwMode="auto">
            <a:xfrm>
              <a:off x="6685504" y="3877601"/>
              <a:ext cx="2462461" cy="246245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6A27C83A-B03A-4CC5-A0C1-D5D6FEE8F443}"/>
                </a:ext>
              </a:extLst>
            </p:cNvPr>
            <p:cNvSpPr/>
            <p:nvPr/>
          </p:nvSpPr>
          <p:spPr bwMode="auto">
            <a:xfrm>
              <a:off x="6852023" y="4045072"/>
              <a:ext cx="2129420" cy="2129419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1" name="&quot;禁止&quot;マーク 80">
              <a:extLst>
                <a:ext uri="{FF2B5EF4-FFF2-40B4-BE49-F238E27FC236}">
                  <a16:creationId xmlns:a16="http://schemas.microsoft.com/office/drawing/2014/main" id="{981556CC-92B3-4A3E-B858-79D72C3A937A}"/>
                </a:ext>
              </a:extLst>
            </p:cNvPr>
            <p:cNvSpPr/>
            <p:nvPr/>
          </p:nvSpPr>
          <p:spPr bwMode="auto">
            <a:xfrm>
              <a:off x="6740758" y="3939603"/>
              <a:ext cx="2351953" cy="2351949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15C2E2AB-B9DF-4DA0-85E7-945B90988E2C}"/>
                </a:ext>
              </a:extLst>
            </p:cNvPr>
            <p:cNvSpPr/>
            <p:nvPr/>
          </p:nvSpPr>
          <p:spPr bwMode="auto">
            <a:xfrm>
              <a:off x="6958235" y="4346300"/>
              <a:ext cx="1682956" cy="1609196"/>
            </a:xfrm>
            <a:custGeom>
              <a:avLst/>
              <a:gdLst>
                <a:gd name="connsiteX0" fmla="*/ 684034 w 1682956"/>
                <a:gd name="connsiteY0" fmla="*/ 290 h 1609196"/>
                <a:gd name="connsiteX1" fmla="*/ 716512 w 1682956"/>
                <a:gd name="connsiteY1" fmla="*/ 5576 h 1609196"/>
                <a:gd name="connsiteX2" fmla="*/ 815156 w 1682956"/>
                <a:gd name="connsiteY2" fmla="*/ 81266 h 1609196"/>
                <a:gd name="connsiteX3" fmla="*/ 831384 w 1682956"/>
                <a:gd name="connsiteY3" fmla="*/ 204539 h 1609196"/>
                <a:gd name="connsiteX4" fmla="*/ 744045 w 1682956"/>
                <a:gd name="connsiteY4" fmla="*/ 530492 h 1609196"/>
                <a:gd name="connsiteX5" fmla="*/ 1497148 w 1682956"/>
                <a:gd name="connsiteY5" fmla="*/ 95688 h 1609196"/>
                <a:gd name="connsiteX6" fmla="*/ 1666342 w 1682956"/>
                <a:gd name="connsiteY6" fmla="*/ 141024 h 1609196"/>
                <a:gd name="connsiteX7" fmla="*/ 1621007 w 1682956"/>
                <a:gd name="connsiteY7" fmla="*/ 310217 h 1609196"/>
                <a:gd name="connsiteX8" fmla="*/ 1147745 w 1682956"/>
                <a:gd name="connsiteY8" fmla="*/ 583454 h 1609196"/>
                <a:gd name="connsiteX9" fmla="*/ 1316938 w 1682956"/>
                <a:gd name="connsiteY9" fmla="*/ 628789 h 1609196"/>
                <a:gd name="connsiteX10" fmla="*/ 1291963 w 1682956"/>
                <a:gd name="connsiteY10" fmla="*/ 783323 h 1609196"/>
                <a:gd name="connsiteX11" fmla="*/ 1291206 w 1682956"/>
                <a:gd name="connsiteY11" fmla="*/ 783868 h 1609196"/>
                <a:gd name="connsiteX12" fmla="*/ 1303482 w 1682956"/>
                <a:gd name="connsiteY12" fmla="*/ 784722 h 1609196"/>
                <a:gd name="connsiteX13" fmla="*/ 1378691 w 1682956"/>
                <a:gd name="connsiteY13" fmla="*/ 842432 h 1609196"/>
                <a:gd name="connsiteX14" fmla="*/ 1333355 w 1682956"/>
                <a:gd name="connsiteY14" fmla="*/ 1011626 h 1609196"/>
                <a:gd name="connsiteX15" fmla="*/ 1332677 w 1682956"/>
                <a:gd name="connsiteY15" fmla="*/ 1012016 h 1609196"/>
                <a:gd name="connsiteX16" fmla="*/ 1352850 w 1682956"/>
                <a:gd name="connsiteY16" fmla="*/ 1013423 h 1609196"/>
                <a:gd name="connsiteX17" fmla="*/ 1428058 w 1682956"/>
                <a:gd name="connsiteY17" fmla="*/ 1071131 h 1609196"/>
                <a:gd name="connsiteX18" fmla="*/ 1382723 w 1682956"/>
                <a:gd name="connsiteY18" fmla="*/ 1240324 h 1609196"/>
                <a:gd name="connsiteX19" fmla="*/ 1157277 w 1682956"/>
                <a:gd name="connsiteY19" fmla="*/ 1370485 h 1609196"/>
                <a:gd name="connsiteX20" fmla="*/ 1102616 w 1682956"/>
                <a:gd name="connsiteY20" fmla="*/ 1402045 h 1609196"/>
                <a:gd name="connsiteX21" fmla="*/ 939338 w 1682956"/>
                <a:gd name="connsiteY21" fmla="*/ 1496311 h 1609196"/>
                <a:gd name="connsiteX22" fmla="*/ 567838 w 1682956"/>
                <a:gd name="connsiteY22" fmla="*/ 1473342 h 1609196"/>
                <a:gd name="connsiteX23" fmla="*/ 560839 w 1682956"/>
                <a:gd name="connsiteY23" fmla="*/ 1466870 h 1609196"/>
                <a:gd name="connsiteX24" fmla="*/ 339922 w 1682956"/>
                <a:gd name="connsiteY24" fmla="*/ 1609196 h 1609196"/>
                <a:gd name="connsiteX25" fmla="*/ 307651 w 1682956"/>
                <a:gd name="connsiteY25" fmla="*/ 1585064 h 1609196"/>
                <a:gd name="connsiteX26" fmla="*/ 3865 w 1682956"/>
                <a:gd name="connsiteY26" fmla="*/ 1177915 h 1609196"/>
                <a:gd name="connsiteX27" fmla="*/ 0 w 1682956"/>
                <a:gd name="connsiteY27" fmla="*/ 1167355 h 1609196"/>
                <a:gd name="connsiteX28" fmla="*/ 0 w 1682956"/>
                <a:gd name="connsiteY28" fmla="*/ 1121906 h 1609196"/>
                <a:gd name="connsiteX29" fmla="*/ 306847 w 1682956"/>
                <a:gd name="connsiteY29" fmla="*/ 983488 h 1609196"/>
                <a:gd name="connsiteX30" fmla="*/ 304734 w 1682956"/>
                <a:gd name="connsiteY30" fmla="*/ 955543 h 1609196"/>
                <a:gd name="connsiteX31" fmla="*/ 312241 w 1682956"/>
                <a:gd name="connsiteY31" fmla="*/ 910801 h 1609196"/>
                <a:gd name="connsiteX32" fmla="*/ 311852 w 1682956"/>
                <a:gd name="connsiteY32" fmla="*/ 900869 h 1609196"/>
                <a:gd name="connsiteX33" fmla="*/ 317138 w 1682956"/>
                <a:gd name="connsiteY33" fmla="*/ 868388 h 1609196"/>
                <a:gd name="connsiteX34" fmla="*/ 517549 w 1682956"/>
                <a:gd name="connsiteY34" fmla="*/ 120447 h 1609196"/>
                <a:gd name="connsiteX35" fmla="*/ 684034 w 1682956"/>
                <a:gd name="connsiteY35" fmla="*/ 290 h 1609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682956" h="1609196">
                  <a:moveTo>
                    <a:pt x="684034" y="290"/>
                  </a:moveTo>
                  <a:cubicBezTo>
                    <a:pt x="694809" y="937"/>
                    <a:pt x="705680" y="2673"/>
                    <a:pt x="716512" y="5576"/>
                  </a:cubicBezTo>
                  <a:cubicBezTo>
                    <a:pt x="759844" y="17186"/>
                    <a:pt x="794368" y="45261"/>
                    <a:pt x="815156" y="81266"/>
                  </a:cubicBezTo>
                  <a:cubicBezTo>
                    <a:pt x="835944" y="117272"/>
                    <a:pt x="842995" y="161207"/>
                    <a:pt x="831384" y="204539"/>
                  </a:cubicBezTo>
                  <a:lnTo>
                    <a:pt x="744045" y="530492"/>
                  </a:lnTo>
                  <a:lnTo>
                    <a:pt x="1497148" y="95688"/>
                  </a:lnTo>
                  <a:cubicBezTo>
                    <a:pt x="1556389" y="61486"/>
                    <a:pt x="1632139" y="81783"/>
                    <a:pt x="1666342" y="141024"/>
                  </a:cubicBezTo>
                  <a:cubicBezTo>
                    <a:pt x="1700544" y="200264"/>
                    <a:pt x="1680247" y="276014"/>
                    <a:pt x="1621007" y="310217"/>
                  </a:cubicBezTo>
                  <a:cubicBezTo>
                    <a:pt x="1463253" y="401296"/>
                    <a:pt x="1305499" y="492375"/>
                    <a:pt x="1147745" y="583454"/>
                  </a:cubicBezTo>
                  <a:cubicBezTo>
                    <a:pt x="1206985" y="549251"/>
                    <a:pt x="1282735" y="569548"/>
                    <a:pt x="1316938" y="628789"/>
                  </a:cubicBezTo>
                  <a:cubicBezTo>
                    <a:pt x="1346865" y="680624"/>
                    <a:pt x="1335066" y="745100"/>
                    <a:pt x="1291963" y="783323"/>
                  </a:cubicBezTo>
                  <a:cubicBezTo>
                    <a:pt x="1291710" y="783503"/>
                    <a:pt x="1291458" y="783686"/>
                    <a:pt x="1291206" y="783868"/>
                  </a:cubicBezTo>
                  <a:lnTo>
                    <a:pt x="1303482" y="784722"/>
                  </a:lnTo>
                  <a:cubicBezTo>
                    <a:pt x="1334100" y="792927"/>
                    <a:pt x="1361589" y="812811"/>
                    <a:pt x="1378691" y="842432"/>
                  </a:cubicBezTo>
                  <a:cubicBezTo>
                    <a:pt x="1412893" y="901672"/>
                    <a:pt x="1392596" y="977423"/>
                    <a:pt x="1333355" y="1011626"/>
                  </a:cubicBezTo>
                  <a:cubicBezTo>
                    <a:pt x="1333130" y="1011756"/>
                    <a:pt x="1332902" y="1011885"/>
                    <a:pt x="1332677" y="1012016"/>
                  </a:cubicBezTo>
                  <a:lnTo>
                    <a:pt x="1352850" y="1013423"/>
                  </a:lnTo>
                  <a:cubicBezTo>
                    <a:pt x="1383468" y="1021627"/>
                    <a:pt x="1410956" y="1041511"/>
                    <a:pt x="1428058" y="1071131"/>
                  </a:cubicBezTo>
                  <a:cubicBezTo>
                    <a:pt x="1462261" y="1130372"/>
                    <a:pt x="1441963" y="1206121"/>
                    <a:pt x="1382723" y="1240324"/>
                  </a:cubicBezTo>
                  <a:lnTo>
                    <a:pt x="1157277" y="1370485"/>
                  </a:lnTo>
                  <a:cubicBezTo>
                    <a:pt x="1139057" y="1381005"/>
                    <a:pt x="1120836" y="1391525"/>
                    <a:pt x="1102616" y="1402045"/>
                  </a:cubicBezTo>
                  <a:cubicBezTo>
                    <a:pt x="1048190" y="1433467"/>
                    <a:pt x="993764" y="1464889"/>
                    <a:pt x="939338" y="1496311"/>
                  </a:cubicBezTo>
                  <a:cubicBezTo>
                    <a:pt x="818557" y="1566046"/>
                    <a:pt x="672529" y="1552442"/>
                    <a:pt x="567838" y="1473342"/>
                  </a:cubicBezTo>
                  <a:lnTo>
                    <a:pt x="560839" y="1466870"/>
                  </a:lnTo>
                  <a:lnTo>
                    <a:pt x="339922" y="1609196"/>
                  </a:lnTo>
                  <a:lnTo>
                    <a:pt x="307651" y="1585064"/>
                  </a:lnTo>
                  <a:cubicBezTo>
                    <a:pt x="176190" y="1476573"/>
                    <a:pt x="71212" y="1337141"/>
                    <a:pt x="3865" y="1177915"/>
                  </a:cubicBezTo>
                  <a:lnTo>
                    <a:pt x="0" y="1167355"/>
                  </a:lnTo>
                  <a:lnTo>
                    <a:pt x="0" y="1121906"/>
                  </a:lnTo>
                  <a:lnTo>
                    <a:pt x="306847" y="983488"/>
                  </a:lnTo>
                  <a:lnTo>
                    <a:pt x="304734" y="955543"/>
                  </a:lnTo>
                  <a:lnTo>
                    <a:pt x="312241" y="910801"/>
                  </a:lnTo>
                  <a:lnTo>
                    <a:pt x="311852" y="900869"/>
                  </a:lnTo>
                  <a:cubicBezTo>
                    <a:pt x="312499" y="890092"/>
                    <a:pt x="314236" y="879222"/>
                    <a:pt x="317138" y="868388"/>
                  </a:cubicBezTo>
                  <a:lnTo>
                    <a:pt x="517549" y="120447"/>
                  </a:lnTo>
                  <a:cubicBezTo>
                    <a:pt x="537867" y="44617"/>
                    <a:pt x="608608" y="-4238"/>
                    <a:pt x="684034" y="290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0" name="&quot;禁止&quot;マーク 219">
              <a:extLst>
                <a:ext uri="{FF2B5EF4-FFF2-40B4-BE49-F238E27FC236}">
                  <a16:creationId xmlns:a16="http://schemas.microsoft.com/office/drawing/2014/main" id="{1FD2B044-46E1-4D6C-ACAF-5BCEA616B021}"/>
                </a:ext>
              </a:extLst>
            </p:cNvPr>
            <p:cNvSpPr/>
            <p:nvPr/>
          </p:nvSpPr>
          <p:spPr bwMode="auto">
            <a:xfrm>
              <a:off x="6740756" y="3933543"/>
              <a:ext cx="2351953" cy="235194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F5EDFCF9-92A2-4AA3-8DFA-5800397114AC}"/>
                </a:ext>
              </a:extLst>
            </p:cNvPr>
            <p:cNvGrpSpPr/>
            <p:nvPr/>
          </p:nvGrpSpPr>
          <p:grpSpPr>
            <a:xfrm>
              <a:off x="7096185" y="4196987"/>
              <a:ext cx="1734843" cy="1784775"/>
              <a:chOff x="411530" y="6573377"/>
              <a:chExt cx="2441730" cy="2512009"/>
            </a:xfrm>
            <a:solidFill>
              <a:srgbClr val="FF0000"/>
            </a:solidFill>
          </p:grpSpPr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1D582557-2F1D-4238-A1AB-7C6EE87ED6A0}"/>
                  </a:ext>
                </a:extLst>
              </p:cNvPr>
              <p:cNvSpPr/>
              <p:nvPr/>
            </p:nvSpPr>
            <p:spPr bwMode="auto">
              <a:xfrm>
                <a:off x="1643430" y="65733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3969EB8C-FC69-4954-B49B-F014944C3CA7}"/>
                  </a:ext>
                </a:extLst>
              </p:cNvPr>
              <p:cNvSpPr/>
              <p:nvPr/>
            </p:nvSpPr>
            <p:spPr bwMode="auto">
              <a:xfrm>
                <a:off x="411530" y="73607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21840779-A336-47EB-856D-3606A46FDDFB}"/>
                  </a:ext>
                </a:extLst>
              </p:cNvPr>
              <p:cNvSpPr/>
              <p:nvPr/>
            </p:nvSpPr>
            <p:spPr bwMode="auto">
              <a:xfrm>
                <a:off x="1021130" y="85672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49E89A53-0BD1-4401-9657-A8BA4D051F01}"/>
                  </a:ext>
                </a:extLst>
              </p:cNvPr>
              <p:cNvSpPr/>
              <p:nvPr/>
            </p:nvSpPr>
            <p:spPr bwMode="auto">
              <a:xfrm>
                <a:off x="2335150" y="768856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1AA0F2A9-9D51-4397-A1A9-782F58B174B6}"/>
                  </a:ext>
                </a:extLst>
              </p:cNvPr>
              <p:cNvSpPr/>
              <p:nvPr/>
            </p:nvSpPr>
            <p:spPr bwMode="auto">
              <a:xfrm>
                <a:off x="1077455" y="7850702"/>
                <a:ext cx="380168" cy="380167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A98E6D6-5605-4808-8DBA-513C680C1B97}"/>
              </a:ext>
            </a:extLst>
          </p:cNvPr>
          <p:cNvGrpSpPr/>
          <p:nvPr/>
        </p:nvGrpSpPr>
        <p:grpSpPr>
          <a:xfrm>
            <a:off x="3733960" y="3877601"/>
            <a:ext cx="2462461" cy="2462457"/>
            <a:chOff x="3733960" y="3877601"/>
            <a:chExt cx="2462461" cy="2462457"/>
          </a:xfrm>
        </p:grpSpPr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0C0A853A-37EC-46C0-A58C-E6F433E679FF}"/>
                </a:ext>
              </a:extLst>
            </p:cNvPr>
            <p:cNvSpPr/>
            <p:nvPr/>
          </p:nvSpPr>
          <p:spPr bwMode="auto">
            <a:xfrm>
              <a:off x="3733960" y="3877601"/>
              <a:ext cx="2462461" cy="246245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716BFA13-72D3-46B5-AB01-B725F0096685}"/>
                </a:ext>
              </a:extLst>
            </p:cNvPr>
            <p:cNvSpPr/>
            <p:nvPr/>
          </p:nvSpPr>
          <p:spPr bwMode="auto">
            <a:xfrm>
              <a:off x="3900479" y="4045072"/>
              <a:ext cx="2129420" cy="2129419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4" name="&quot;禁止&quot;マーク 113">
              <a:extLst>
                <a:ext uri="{FF2B5EF4-FFF2-40B4-BE49-F238E27FC236}">
                  <a16:creationId xmlns:a16="http://schemas.microsoft.com/office/drawing/2014/main" id="{6A2189F4-2704-446A-BF40-418F6D10A45B}"/>
                </a:ext>
              </a:extLst>
            </p:cNvPr>
            <p:cNvSpPr/>
            <p:nvPr/>
          </p:nvSpPr>
          <p:spPr bwMode="auto">
            <a:xfrm>
              <a:off x="3789214" y="3939603"/>
              <a:ext cx="2351953" cy="2351949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363CFE3E-1C3D-486D-BD3B-679C210B93D6}"/>
                </a:ext>
              </a:extLst>
            </p:cNvPr>
            <p:cNvSpPr/>
            <p:nvPr/>
          </p:nvSpPr>
          <p:spPr bwMode="auto">
            <a:xfrm>
              <a:off x="4085219" y="4402074"/>
              <a:ext cx="1912059" cy="1421819"/>
            </a:xfrm>
            <a:custGeom>
              <a:avLst/>
              <a:gdLst>
                <a:gd name="connsiteX0" fmla="*/ 532131 w 1912059"/>
                <a:gd name="connsiteY0" fmla="*/ 743 h 1421819"/>
                <a:gd name="connsiteX1" fmla="*/ 540626 w 1912059"/>
                <a:gd name="connsiteY1" fmla="*/ 2598 h 1421819"/>
                <a:gd name="connsiteX2" fmla="*/ 596862 w 1912059"/>
                <a:gd name="connsiteY2" fmla="*/ 11010 h 1421819"/>
                <a:gd name="connsiteX3" fmla="*/ 977095 w 1912059"/>
                <a:gd name="connsiteY3" fmla="*/ 177751 h 1421819"/>
                <a:gd name="connsiteX4" fmla="*/ 1016165 w 1912059"/>
                <a:gd name="connsiteY4" fmla="*/ 208994 h 1421819"/>
                <a:gd name="connsiteX5" fmla="*/ 1051123 w 1912059"/>
                <a:gd name="connsiteY5" fmla="*/ 215466 h 1421819"/>
                <a:gd name="connsiteX6" fmla="*/ 1193433 w 1912059"/>
                <a:gd name="connsiteY6" fmla="*/ 260472 h 1421819"/>
                <a:gd name="connsiteX7" fmla="*/ 1539621 w 1912059"/>
                <a:gd name="connsiteY7" fmla="*/ 522791 h 1421819"/>
                <a:gd name="connsiteX8" fmla="*/ 1555452 w 1912059"/>
                <a:gd name="connsiteY8" fmla="*/ 549616 h 1421819"/>
                <a:gd name="connsiteX9" fmla="*/ 1904760 w 1912059"/>
                <a:gd name="connsiteY9" fmla="*/ 832495 h 1421819"/>
                <a:gd name="connsiteX10" fmla="*/ 1912059 w 1912059"/>
                <a:gd name="connsiteY10" fmla="*/ 965029 h 1421819"/>
                <a:gd name="connsiteX11" fmla="*/ 1896814 w 1912059"/>
                <a:gd name="connsiteY11" fmla="*/ 1024320 h 1421819"/>
                <a:gd name="connsiteX12" fmla="*/ 1816176 w 1912059"/>
                <a:gd name="connsiteY12" fmla="*/ 1215212 h 1421819"/>
                <a:gd name="connsiteX13" fmla="*/ 1784713 w 1912059"/>
                <a:gd name="connsiteY13" fmla="*/ 1267003 h 1421819"/>
                <a:gd name="connsiteX14" fmla="*/ 1391496 w 1912059"/>
                <a:gd name="connsiteY14" fmla="*/ 969770 h 1421819"/>
                <a:gd name="connsiteX15" fmla="*/ 1378650 w 1912059"/>
                <a:gd name="connsiteY15" fmla="*/ 983461 h 1421819"/>
                <a:gd name="connsiteX16" fmla="*/ 1187908 w 1912059"/>
                <a:gd name="connsiteY16" fmla="*/ 1102027 h 1421819"/>
                <a:gd name="connsiteX17" fmla="*/ 1184028 w 1912059"/>
                <a:gd name="connsiteY17" fmla="*/ 1103345 h 1421819"/>
                <a:gd name="connsiteX18" fmla="*/ 1182645 w 1912059"/>
                <a:gd name="connsiteY18" fmla="*/ 1106706 h 1421819"/>
                <a:gd name="connsiteX19" fmla="*/ 948246 w 1912059"/>
                <a:gd name="connsiteY19" fmla="*/ 1394652 h 1421819"/>
                <a:gd name="connsiteX20" fmla="*/ 947535 w 1912059"/>
                <a:gd name="connsiteY20" fmla="*/ 1393704 h 1421819"/>
                <a:gd name="connsiteX21" fmla="*/ 936601 w 1912059"/>
                <a:gd name="connsiteY21" fmla="*/ 1402019 h 1421819"/>
                <a:gd name="connsiteX22" fmla="*/ 912312 w 1912059"/>
                <a:gd name="connsiteY22" fmla="*/ 1413746 h 1421819"/>
                <a:gd name="connsiteX23" fmla="*/ 741618 w 1912059"/>
                <a:gd name="connsiteY23" fmla="*/ 1334176 h 1421819"/>
                <a:gd name="connsiteX24" fmla="*/ 776041 w 1912059"/>
                <a:gd name="connsiteY24" fmla="*/ 1191041 h 1421819"/>
                <a:gd name="connsiteX25" fmla="*/ 788571 w 1912059"/>
                <a:gd name="connsiteY25" fmla="*/ 1181511 h 1421819"/>
                <a:gd name="connsiteX26" fmla="*/ 788328 w 1912059"/>
                <a:gd name="connsiteY26" fmla="*/ 1181183 h 1421819"/>
                <a:gd name="connsiteX27" fmla="*/ 971971 w 1912059"/>
                <a:gd name="connsiteY27" fmla="*/ 908594 h 1421819"/>
                <a:gd name="connsiteX28" fmla="*/ 976878 w 1912059"/>
                <a:gd name="connsiteY28" fmla="*/ 884609 h 1421819"/>
                <a:gd name="connsiteX29" fmla="*/ 944452 w 1912059"/>
                <a:gd name="connsiteY29" fmla="*/ 878589 h 1421819"/>
                <a:gd name="connsiteX30" fmla="*/ 424762 w 1912059"/>
                <a:gd name="connsiteY30" fmla="*/ 1098837 h 1421819"/>
                <a:gd name="connsiteX31" fmla="*/ 401096 w 1912059"/>
                <a:gd name="connsiteY31" fmla="*/ 1134753 h 1421819"/>
                <a:gd name="connsiteX32" fmla="*/ 398051 w 1912059"/>
                <a:gd name="connsiteY32" fmla="*/ 1141313 h 1421819"/>
                <a:gd name="connsiteX33" fmla="*/ 384367 w 1912059"/>
                <a:gd name="connsiteY33" fmla="*/ 1160095 h 1421819"/>
                <a:gd name="connsiteX34" fmla="*/ 224919 w 1912059"/>
                <a:gd name="connsiteY34" fmla="*/ 1171835 h 1421819"/>
                <a:gd name="connsiteX35" fmla="*/ 204352 w 1912059"/>
                <a:gd name="connsiteY35" fmla="*/ 1030886 h 1421819"/>
                <a:gd name="connsiteX36" fmla="*/ 209207 w 1912059"/>
                <a:gd name="connsiteY36" fmla="*/ 1024221 h 1421819"/>
                <a:gd name="connsiteX37" fmla="*/ 209113 w 1912059"/>
                <a:gd name="connsiteY37" fmla="*/ 1024164 h 1421819"/>
                <a:gd name="connsiteX38" fmla="*/ 245363 w 1912059"/>
                <a:gd name="connsiteY38" fmla="*/ 969149 h 1421819"/>
                <a:gd name="connsiteX39" fmla="*/ 285625 w 1912059"/>
                <a:gd name="connsiteY39" fmla="*/ 918102 h 1421819"/>
                <a:gd name="connsiteX40" fmla="*/ 550423 w 1912059"/>
                <a:gd name="connsiteY40" fmla="*/ 719937 h 1421819"/>
                <a:gd name="connsiteX41" fmla="*/ 592227 w 1912059"/>
                <a:gd name="connsiteY41" fmla="*/ 703657 h 1421819"/>
                <a:gd name="connsiteX42" fmla="*/ 546301 w 1912059"/>
                <a:gd name="connsiteY42" fmla="*/ 711488 h 1421819"/>
                <a:gd name="connsiteX43" fmla="*/ 213314 w 1912059"/>
                <a:gd name="connsiteY43" fmla="*/ 890127 h 1421819"/>
                <a:gd name="connsiteX44" fmla="*/ 212671 w 1912059"/>
                <a:gd name="connsiteY44" fmla="*/ 889473 h 1421819"/>
                <a:gd name="connsiteX45" fmla="*/ 200596 w 1912059"/>
                <a:gd name="connsiteY45" fmla="*/ 902586 h 1421819"/>
                <a:gd name="connsiteX46" fmla="*/ 46794 w 1912059"/>
                <a:gd name="connsiteY46" fmla="*/ 910759 h 1421819"/>
                <a:gd name="connsiteX47" fmla="*/ 25805 w 1912059"/>
                <a:gd name="connsiteY47" fmla="*/ 739116 h 1421819"/>
                <a:gd name="connsiteX48" fmla="*/ 42854 w 1912059"/>
                <a:gd name="connsiteY48" fmla="*/ 720602 h 1421819"/>
                <a:gd name="connsiteX49" fmla="*/ 47490 w 1912059"/>
                <a:gd name="connsiteY49" fmla="*/ 717208 h 1421819"/>
                <a:gd name="connsiteX50" fmla="*/ 101901 w 1912059"/>
                <a:gd name="connsiteY50" fmla="*/ 668053 h 1421819"/>
                <a:gd name="connsiteX51" fmla="*/ 570634 w 1912059"/>
                <a:gd name="connsiteY51" fmla="*/ 464488 h 1421819"/>
                <a:gd name="connsiteX52" fmla="*/ 602235 w 1912059"/>
                <a:gd name="connsiteY52" fmla="*/ 461949 h 1421819"/>
                <a:gd name="connsiteX53" fmla="*/ 579916 w 1912059"/>
                <a:gd name="connsiteY53" fmla="*/ 460037 h 1421819"/>
                <a:gd name="connsiteX54" fmla="*/ 258972 w 1912059"/>
                <a:gd name="connsiteY54" fmla="*/ 522877 h 1421819"/>
                <a:gd name="connsiteX55" fmla="*/ 213230 w 1912059"/>
                <a:gd name="connsiteY55" fmla="*/ 546520 h 1421819"/>
                <a:gd name="connsiteX56" fmla="*/ 203729 w 1912059"/>
                <a:gd name="connsiteY56" fmla="*/ 553193 h 1421819"/>
                <a:gd name="connsiteX57" fmla="*/ 79263 w 1912059"/>
                <a:gd name="connsiteY57" fmla="*/ 543447 h 1421819"/>
                <a:gd name="connsiteX58" fmla="*/ 54576 w 1912059"/>
                <a:gd name="connsiteY58" fmla="*/ 386766 h 1421819"/>
                <a:gd name="connsiteX59" fmla="*/ 87576 w 1912059"/>
                <a:gd name="connsiteY59" fmla="*/ 357974 h 1421819"/>
                <a:gd name="connsiteX60" fmla="*/ 93173 w 1912059"/>
                <a:gd name="connsiteY60" fmla="*/ 355533 h 1421819"/>
                <a:gd name="connsiteX61" fmla="*/ 164624 w 1912059"/>
                <a:gd name="connsiteY61" fmla="*/ 318604 h 1421819"/>
                <a:gd name="connsiteX62" fmla="*/ 643983 w 1912059"/>
                <a:gd name="connsiteY62" fmla="*/ 239341 h 1421819"/>
                <a:gd name="connsiteX63" fmla="*/ 667725 w 1912059"/>
                <a:gd name="connsiteY63" fmla="*/ 242905 h 1421819"/>
                <a:gd name="connsiteX64" fmla="*/ 672304 w 1912059"/>
                <a:gd name="connsiteY64" fmla="*/ 240493 h 1421819"/>
                <a:gd name="connsiteX65" fmla="*/ 651192 w 1912059"/>
                <a:gd name="connsiteY65" fmla="*/ 232799 h 1421819"/>
                <a:gd name="connsiteX66" fmla="*/ 559860 w 1912059"/>
                <a:gd name="connsiteY66" fmla="*/ 209448 h 1421819"/>
                <a:gd name="connsiteX67" fmla="*/ 518185 w 1912059"/>
                <a:gd name="connsiteY67" fmla="*/ 203214 h 1421819"/>
                <a:gd name="connsiteX68" fmla="*/ 513234 w 1912059"/>
                <a:gd name="connsiteY68" fmla="*/ 203097 h 1421819"/>
                <a:gd name="connsiteX69" fmla="*/ 473731 w 1912059"/>
                <a:gd name="connsiteY69" fmla="*/ 190291 h 1421819"/>
                <a:gd name="connsiteX70" fmla="*/ 431080 w 1912059"/>
                <a:gd name="connsiteY70" fmla="*/ 51178 h 1421819"/>
                <a:gd name="connsiteX71" fmla="*/ 449754 w 1912059"/>
                <a:gd name="connsiteY71" fmla="*/ 27181 h 1421819"/>
                <a:gd name="connsiteX72" fmla="*/ 532131 w 1912059"/>
                <a:gd name="connsiteY72" fmla="*/ 743 h 1421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912059" h="1421819">
                  <a:moveTo>
                    <a:pt x="532131" y="743"/>
                  </a:moveTo>
                  <a:lnTo>
                    <a:pt x="540626" y="2598"/>
                  </a:lnTo>
                  <a:lnTo>
                    <a:pt x="596862" y="11010"/>
                  </a:lnTo>
                  <a:cubicBezTo>
                    <a:pt x="736749" y="37061"/>
                    <a:pt x="866378" y="94938"/>
                    <a:pt x="977095" y="177751"/>
                  </a:cubicBezTo>
                  <a:cubicBezTo>
                    <a:pt x="990119" y="188166"/>
                    <a:pt x="1003140" y="198580"/>
                    <a:pt x="1016165" y="208994"/>
                  </a:cubicBezTo>
                  <a:lnTo>
                    <a:pt x="1051123" y="215466"/>
                  </a:lnTo>
                  <a:cubicBezTo>
                    <a:pt x="1097828" y="226129"/>
                    <a:pt x="1145624" y="241082"/>
                    <a:pt x="1193433" y="260472"/>
                  </a:cubicBezTo>
                  <a:cubicBezTo>
                    <a:pt x="1349901" y="323927"/>
                    <a:pt x="1473175" y="421383"/>
                    <a:pt x="1539621" y="522791"/>
                  </a:cubicBezTo>
                  <a:lnTo>
                    <a:pt x="1555452" y="549616"/>
                  </a:lnTo>
                  <a:cubicBezTo>
                    <a:pt x="1609708" y="608777"/>
                    <a:pt x="1736260" y="701350"/>
                    <a:pt x="1904760" y="832495"/>
                  </a:cubicBezTo>
                  <a:lnTo>
                    <a:pt x="1912059" y="965029"/>
                  </a:lnTo>
                  <a:lnTo>
                    <a:pt x="1896814" y="1024320"/>
                  </a:lnTo>
                  <a:cubicBezTo>
                    <a:pt x="1876075" y="1090999"/>
                    <a:pt x="1848958" y="1154867"/>
                    <a:pt x="1816176" y="1215212"/>
                  </a:cubicBezTo>
                  <a:lnTo>
                    <a:pt x="1784713" y="1267003"/>
                  </a:lnTo>
                  <a:lnTo>
                    <a:pt x="1391496" y="969770"/>
                  </a:lnTo>
                  <a:lnTo>
                    <a:pt x="1378650" y="983461"/>
                  </a:lnTo>
                  <a:cubicBezTo>
                    <a:pt x="1326692" y="1033910"/>
                    <a:pt x="1261481" y="1074037"/>
                    <a:pt x="1187908" y="1102027"/>
                  </a:cubicBezTo>
                  <a:lnTo>
                    <a:pt x="1184028" y="1103345"/>
                  </a:lnTo>
                  <a:lnTo>
                    <a:pt x="1182645" y="1106706"/>
                  </a:lnTo>
                  <a:cubicBezTo>
                    <a:pt x="1129932" y="1219070"/>
                    <a:pt x="1050066" y="1318376"/>
                    <a:pt x="948246" y="1394652"/>
                  </a:cubicBezTo>
                  <a:cubicBezTo>
                    <a:pt x="948009" y="1394337"/>
                    <a:pt x="947772" y="1394019"/>
                    <a:pt x="947535" y="1393704"/>
                  </a:cubicBezTo>
                  <a:lnTo>
                    <a:pt x="936601" y="1402019"/>
                  </a:lnTo>
                  <a:cubicBezTo>
                    <a:pt x="929064" y="1406653"/>
                    <a:pt x="920950" y="1410599"/>
                    <a:pt x="912312" y="1413746"/>
                  </a:cubicBezTo>
                  <a:cubicBezTo>
                    <a:pt x="843210" y="1438911"/>
                    <a:pt x="766788" y="1403286"/>
                    <a:pt x="741618" y="1334176"/>
                  </a:cubicBezTo>
                  <a:cubicBezTo>
                    <a:pt x="722741" y="1282342"/>
                    <a:pt x="738054" y="1226393"/>
                    <a:pt x="776041" y="1191041"/>
                  </a:cubicBezTo>
                  <a:lnTo>
                    <a:pt x="788571" y="1181511"/>
                  </a:lnTo>
                  <a:lnTo>
                    <a:pt x="788328" y="1181183"/>
                  </a:lnTo>
                  <a:cubicBezTo>
                    <a:pt x="879381" y="1112973"/>
                    <a:pt x="943508" y="1016519"/>
                    <a:pt x="971971" y="908594"/>
                  </a:cubicBezTo>
                  <a:lnTo>
                    <a:pt x="976878" y="884609"/>
                  </a:lnTo>
                  <a:lnTo>
                    <a:pt x="944452" y="878589"/>
                  </a:lnTo>
                  <a:cubicBezTo>
                    <a:pt x="745056" y="849739"/>
                    <a:pt x="543963" y="933760"/>
                    <a:pt x="424762" y="1098837"/>
                  </a:cubicBezTo>
                  <a:lnTo>
                    <a:pt x="401096" y="1134753"/>
                  </a:lnTo>
                  <a:lnTo>
                    <a:pt x="398051" y="1141313"/>
                  </a:lnTo>
                  <a:cubicBezTo>
                    <a:pt x="394193" y="1147879"/>
                    <a:pt x="389634" y="1154176"/>
                    <a:pt x="384367" y="1160095"/>
                  </a:cubicBezTo>
                  <a:cubicBezTo>
                    <a:pt x="342238" y="1207444"/>
                    <a:pt x="270850" y="1212700"/>
                    <a:pt x="224919" y="1171835"/>
                  </a:cubicBezTo>
                  <a:cubicBezTo>
                    <a:pt x="184730" y="1136075"/>
                    <a:pt x="177346" y="1076853"/>
                    <a:pt x="204352" y="1030886"/>
                  </a:cubicBezTo>
                  <a:lnTo>
                    <a:pt x="209207" y="1024221"/>
                  </a:lnTo>
                  <a:cubicBezTo>
                    <a:pt x="209176" y="1024202"/>
                    <a:pt x="209145" y="1024184"/>
                    <a:pt x="209113" y="1024164"/>
                  </a:cubicBezTo>
                  <a:cubicBezTo>
                    <a:pt x="220493" y="1005178"/>
                    <a:pt x="232594" y="986832"/>
                    <a:pt x="245363" y="969149"/>
                  </a:cubicBezTo>
                  <a:cubicBezTo>
                    <a:pt x="258132" y="951465"/>
                    <a:pt x="271570" y="934443"/>
                    <a:pt x="285625" y="918102"/>
                  </a:cubicBezTo>
                  <a:cubicBezTo>
                    <a:pt x="359408" y="832313"/>
                    <a:pt x="450182" y="765303"/>
                    <a:pt x="550423" y="719937"/>
                  </a:cubicBezTo>
                  <a:lnTo>
                    <a:pt x="592227" y="703657"/>
                  </a:lnTo>
                  <a:lnTo>
                    <a:pt x="546301" y="711488"/>
                  </a:lnTo>
                  <a:cubicBezTo>
                    <a:pt x="423590" y="737457"/>
                    <a:pt x="307534" y="797661"/>
                    <a:pt x="213314" y="890127"/>
                  </a:cubicBezTo>
                  <a:cubicBezTo>
                    <a:pt x="213100" y="889909"/>
                    <a:pt x="212885" y="889691"/>
                    <a:pt x="212671" y="889473"/>
                  </a:cubicBezTo>
                  <a:lnTo>
                    <a:pt x="200596" y="902586"/>
                  </a:lnTo>
                  <a:cubicBezTo>
                    <a:pt x="157506" y="941016"/>
                    <a:pt x="93148" y="945785"/>
                    <a:pt x="46794" y="910759"/>
                  </a:cubicBezTo>
                  <a:cubicBezTo>
                    <a:pt x="-6182" y="870730"/>
                    <a:pt x="-15579" y="793884"/>
                    <a:pt x="25805" y="739116"/>
                  </a:cubicBezTo>
                  <a:cubicBezTo>
                    <a:pt x="30977" y="732270"/>
                    <a:pt x="36698" y="726093"/>
                    <a:pt x="42854" y="720602"/>
                  </a:cubicBezTo>
                  <a:lnTo>
                    <a:pt x="47490" y="717208"/>
                  </a:lnTo>
                  <a:lnTo>
                    <a:pt x="101901" y="668053"/>
                  </a:lnTo>
                  <a:cubicBezTo>
                    <a:pt x="238207" y="554805"/>
                    <a:pt x="401401" y="486048"/>
                    <a:pt x="570634" y="464488"/>
                  </a:cubicBezTo>
                  <a:lnTo>
                    <a:pt x="602235" y="461949"/>
                  </a:lnTo>
                  <a:lnTo>
                    <a:pt x="579916" y="460037"/>
                  </a:lnTo>
                  <a:cubicBezTo>
                    <a:pt x="471588" y="455020"/>
                    <a:pt x="361478" y="475459"/>
                    <a:pt x="258972" y="522877"/>
                  </a:cubicBezTo>
                  <a:lnTo>
                    <a:pt x="213230" y="546520"/>
                  </a:lnTo>
                  <a:lnTo>
                    <a:pt x="203729" y="553193"/>
                  </a:lnTo>
                  <a:cubicBezTo>
                    <a:pt x="166075" y="574281"/>
                    <a:pt x="116988" y="571951"/>
                    <a:pt x="79263" y="543447"/>
                  </a:cubicBezTo>
                  <a:cubicBezTo>
                    <a:pt x="28964" y="505438"/>
                    <a:pt x="17911" y="435290"/>
                    <a:pt x="54576" y="386766"/>
                  </a:cubicBezTo>
                  <a:cubicBezTo>
                    <a:pt x="63743" y="374634"/>
                    <a:pt x="75024" y="365003"/>
                    <a:pt x="87576" y="357974"/>
                  </a:cubicBezTo>
                  <a:lnTo>
                    <a:pt x="93173" y="355533"/>
                  </a:lnTo>
                  <a:lnTo>
                    <a:pt x="164624" y="318604"/>
                  </a:lnTo>
                  <a:cubicBezTo>
                    <a:pt x="317559" y="247858"/>
                    <a:pt x="483252" y="222397"/>
                    <a:pt x="643983" y="239341"/>
                  </a:cubicBezTo>
                  <a:lnTo>
                    <a:pt x="667725" y="242905"/>
                  </a:lnTo>
                  <a:lnTo>
                    <a:pt x="672304" y="240493"/>
                  </a:lnTo>
                  <a:lnTo>
                    <a:pt x="651192" y="232799"/>
                  </a:lnTo>
                  <a:cubicBezTo>
                    <a:pt x="621506" y="223075"/>
                    <a:pt x="591009" y="215249"/>
                    <a:pt x="559860" y="209448"/>
                  </a:cubicBezTo>
                  <a:lnTo>
                    <a:pt x="518185" y="203214"/>
                  </a:lnTo>
                  <a:lnTo>
                    <a:pt x="513234" y="203097"/>
                  </a:lnTo>
                  <a:cubicBezTo>
                    <a:pt x="499797" y="201499"/>
                    <a:pt x="486378" y="197297"/>
                    <a:pt x="473731" y="190291"/>
                  </a:cubicBezTo>
                  <a:cubicBezTo>
                    <a:pt x="423138" y="162266"/>
                    <a:pt x="404044" y="99984"/>
                    <a:pt x="431080" y="51178"/>
                  </a:cubicBezTo>
                  <a:cubicBezTo>
                    <a:pt x="436149" y="42027"/>
                    <a:pt x="442479" y="33999"/>
                    <a:pt x="449754" y="27181"/>
                  </a:cubicBezTo>
                  <a:cubicBezTo>
                    <a:pt x="471578" y="6725"/>
                    <a:pt x="501899" y="-2854"/>
                    <a:pt x="532131" y="74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30" name="&quot;禁止&quot;マーク 229">
              <a:extLst>
                <a:ext uri="{FF2B5EF4-FFF2-40B4-BE49-F238E27FC236}">
                  <a16:creationId xmlns:a16="http://schemas.microsoft.com/office/drawing/2014/main" id="{0BC49B89-B735-4EFA-80ED-442C59BBFC86}"/>
                </a:ext>
              </a:extLst>
            </p:cNvPr>
            <p:cNvSpPr/>
            <p:nvPr/>
          </p:nvSpPr>
          <p:spPr bwMode="auto">
            <a:xfrm>
              <a:off x="3789212" y="3933543"/>
              <a:ext cx="2351953" cy="235194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888ED517-EA53-4B1D-B27C-903A13B91BBC}"/>
                </a:ext>
              </a:extLst>
            </p:cNvPr>
            <p:cNvGrpSpPr/>
            <p:nvPr/>
          </p:nvGrpSpPr>
          <p:grpSpPr>
            <a:xfrm>
              <a:off x="4065688" y="4205448"/>
              <a:ext cx="1734843" cy="1784775"/>
              <a:chOff x="411530" y="6573377"/>
              <a:chExt cx="2441730" cy="2512009"/>
            </a:xfrm>
            <a:solidFill>
              <a:srgbClr val="FF0000"/>
            </a:solidFill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605B2DCF-D0F4-445B-99DA-F9DE72EAE016}"/>
                  </a:ext>
                </a:extLst>
              </p:cNvPr>
              <p:cNvSpPr/>
              <p:nvPr/>
            </p:nvSpPr>
            <p:spPr bwMode="auto">
              <a:xfrm>
                <a:off x="1643430" y="65733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44C0EB99-B3D1-4EC1-BC03-B4C14562E03E}"/>
                  </a:ext>
                </a:extLst>
              </p:cNvPr>
              <p:cNvSpPr/>
              <p:nvPr/>
            </p:nvSpPr>
            <p:spPr bwMode="auto">
              <a:xfrm>
                <a:off x="411530" y="73607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E0E1D25A-F139-419F-9157-774B79949644}"/>
                  </a:ext>
                </a:extLst>
              </p:cNvPr>
              <p:cNvSpPr/>
              <p:nvPr/>
            </p:nvSpPr>
            <p:spPr bwMode="auto">
              <a:xfrm>
                <a:off x="1021130" y="85672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850318E5-6ABA-4E1D-885E-B37913547301}"/>
                  </a:ext>
                </a:extLst>
              </p:cNvPr>
              <p:cNvSpPr/>
              <p:nvPr/>
            </p:nvSpPr>
            <p:spPr bwMode="auto">
              <a:xfrm>
                <a:off x="2335150" y="768856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11162193-84ED-47B6-994D-A0D44F5A20FB}"/>
                  </a:ext>
                </a:extLst>
              </p:cNvPr>
              <p:cNvSpPr/>
              <p:nvPr/>
            </p:nvSpPr>
            <p:spPr bwMode="auto">
              <a:xfrm>
                <a:off x="1077455" y="7850702"/>
                <a:ext cx="380168" cy="380167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7B623CE1-7994-4831-A70A-2E4B433418F3}"/>
              </a:ext>
            </a:extLst>
          </p:cNvPr>
          <p:cNvGrpSpPr/>
          <p:nvPr/>
        </p:nvGrpSpPr>
        <p:grpSpPr>
          <a:xfrm>
            <a:off x="805565" y="3877601"/>
            <a:ext cx="2462461" cy="2462457"/>
            <a:chOff x="805565" y="3877601"/>
            <a:chExt cx="2462461" cy="2462457"/>
          </a:xfrm>
        </p:grpSpPr>
        <p:sp>
          <p:nvSpPr>
            <p:cNvPr id="133" name="楕円 132">
              <a:extLst>
                <a:ext uri="{FF2B5EF4-FFF2-40B4-BE49-F238E27FC236}">
                  <a16:creationId xmlns:a16="http://schemas.microsoft.com/office/drawing/2014/main" id="{FEE5DD4B-D512-42CA-84AD-40B58B395D94}"/>
                </a:ext>
              </a:extLst>
            </p:cNvPr>
            <p:cNvSpPr/>
            <p:nvPr/>
          </p:nvSpPr>
          <p:spPr bwMode="auto">
            <a:xfrm>
              <a:off x="805565" y="3877601"/>
              <a:ext cx="2462461" cy="246245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F5AC3F69-4489-461A-B686-385B0B450F37}"/>
                </a:ext>
              </a:extLst>
            </p:cNvPr>
            <p:cNvSpPr/>
            <p:nvPr/>
          </p:nvSpPr>
          <p:spPr bwMode="auto">
            <a:xfrm>
              <a:off x="972084" y="4045072"/>
              <a:ext cx="2129420" cy="2129419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&quot;禁止&quot;マーク 131">
              <a:extLst>
                <a:ext uri="{FF2B5EF4-FFF2-40B4-BE49-F238E27FC236}">
                  <a16:creationId xmlns:a16="http://schemas.microsoft.com/office/drawing/2014/main" id="{FD060FD4-0B85-4D3E-ABC3-B4221302A087}"/>
                </a:ext>
              </a:extLst>
            </p:cNvPr>
            <p:cNvSpPr/>
            <p:nvPr/>
          </p:nvSpPr>
          <p:spPr bwMode="auto">
            <a:xfrm>
              <a:off x="860819" y="3939603"/>
              <a:ext cx="2351953" cy="2351949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B6AE1CFD-550F-4F09-BFE7-257BE51F867C}"/>
                </a:ext>
              </a:extLst>
            </p:cNvPr>
            <p:cNvSpPr/>
            <p:nvPr/>
          </p:nvSpPr>
          <p:spPr bwMode="auto">
            <a:xfrm>
              <a:off x="1286484" y="4160848"/>
              <a:ext cx="1597934" cy="1927688"/>
            </a:xfrm>
            <a:custGeom>
              <a:avLst/>
              <a:gdLst>
                <a:gd name="connsiteX0" fmla="*/ 898832 w 1597934"/>
                <a:gd name="connsiteY0" fmla="*/ 122 h 1927688"/>
                <a:gd name="connsiteX1" fmla="*/ 937743 w 1597934"/>
                <a:gd name="connsiteY1" fmla="*/ 6053 h 1927688"/>
                <a:gd name="connsiteX2" fmla="*/ 996799 w 1597934"/>
                <a:gd name="connsiteY2" fmla="*/ 133178 h 1927688"/>
                <a:gd name="connsiteX3" fmla="*/ 812274 w 1597934"/>
                <a:gd name="connsiteY3" fmla="*/ 637910 h 1927688"/>
                <a:gd name="connsiteX4" fmla="*/ 833937 w 1597934"/>
                <a:gd name="connsiteY4" fmla="*/ 653125 h 1927688"/>
                <a:gd name="connsiteX5" fmla="*/ 1186216 w 1597934"/>
                <a:gd name="connsiteY5" fmla="*/ 151543 h 1927688"/>
                <a:gd name="connsiteX6" fmla="*/ 1324293 w 1597934"/>
                <a:gd name="connsiteY6" fmla="*/ 127400 h 1927688"/>
                <a:gd name="connsiteX7" fmla="*/ 1348437 w 1597934"/>
                <a:gd name="connsiteY7" fmla="*/ 265476 h 1927688"/>
                <a:gd name="connsiteX8" fmla="*/ 996156 w 1597934"/>
                <a:gd name="connsiteY8" fmla="*/ 767058 h 1927688"/>
                <a:gd name="connsiteX9" fmla="*/ 1023044 w 1597934"/>
                <a:gd name="connsiteY9" fmla="*/ 785942 h 1927688"/>
                <a:gd name="connsiteX10" fmla="*/ 1435215 w 1597934"/>
                <a:gd name="connsiteY10" fmla="*/ 441095 h 1927688"/>
                <a:gd name="connsiteX11" fmla="*/ 1544104 w 1597934"/>
                <a:gd name="connsiteY11" fmla="*/ 428918 h 1927688"/>
                <a:gd name="connsiteX12" fmla="*/ 1574833 w 1597934"/>
                <a:gd name="connsiteY12" fmla="*/ 453510 h 1927688"/>
                <a:gd name="connsiteX13" fmla="*/ 1562416 w 1597934"/>
                <a:gd name="connsiteY13" fmla="*/ 593130 h 1927688"/>
                <a:gd name="connsiteX14" fmla="*/ 1148568 w 1597934"/>
                <a:gd name="connsiteY14" fmla="*/ 939384 h 1927688"/>
                <a:gd name="connsiteX15" fmla="*/ 1156495 w 1597934"/>
                <a:gd name="connsiteY15" fmla="*/ 968182 h 1927688"/>
                <a:gd name="connsiteX16" fmla="*/ 1469242 w 1597934"/>
                <a:gd name="connsiteY16" fmla="*/ 822889 h 1927688"/>
                <a:gd name="connsiteX17" fmla="*/ 1551852 w 1597934"/>
                <a:gd name="connsiteY17" fmla="*/ 835411 h 1927688"/>
                <a:gd name="connsiteX18" fmla="*/ 1569631 w 1597934"/>
                <a:gd name="connsiteY18" fmla="*/ 859589 h 1927688"/>
                <a:gd name="connsiteX19" fmla="*/ 1572074 w 1597934"/>
                <a:gd name="connsiteY19" fmla="*/ 917385 h 1927688"/>
                <a:gd name="connsiteX20" fmla="*/ 1532931 w 1597934"/>
                <a:gd name="connsiteY20" fmla="*/ 959977 h 1927688"/>
                <a:gd name="connsiteX21" fmla="*/ 1114102 w 1597934"/>
                <a:gd name="connsiteY21" fmla="*/ 1184078 h 1927688"/>
                <a:gd name="connsiteX22" fmla="*/ 1039256 w 1597934"/>
                <a:gd name="connsiteY22" fmla="*/ 1290647 h 1927688"/>
                <a:gd name="connsiteX23" fmla="*/ 701206 w 1597934"/>
                <a:gd name="connsiteY23" fmla="*/ 1462287 h 1927688"/>
                <a:gd name="connsiteX24" fmla="*/ 630705 w 1597934"/>
                <a:gd name="connsiteY24" fmla="*/ 1454143 h 1927688"/>
                <a:gd name="connsiteX25" fmla="*/ 342726 w 1597934"/>
                <a:gd name="connsiteY25" fmla="*/ 1927688 h 1927688"/>
                <a:gd name="connsiteX26" fmla="*/ 254400 w 1597934"/>
                <a:gd name="connsiteY26" fmla="*/ 1885139 h 1927688"/>
                <a:gd name="connsiteX27" fmla="*/ 9040 w 1597934"/>
                <a:gd name="connsiteY27" fmla="*/ 1701798 h 1927688"/>
                <a:gd name="connsiteX28" fmla="*/ 0 w 1597934"/>
                <a:gd name="connsiteY28" fmla="*/ 1691851 h 1927688"/>
                <a:gd name="connsiteX29" fmla="*/ 337726 w 1597934"/>
                <a:gd name="connsiteY29" fmla="*/ 1248079 h 1927688"/>
                <a:gd name="connsiteX30" fmla="*/ 299823 w 1597934"/>
                <a:gd name="connsiteY30" fmla="*/ 1180380 h 1927688"/>
                <a:gd name="connsiteX31" fmla="*/ 282217 w 1597934"/>
                <a:gd name="connsiteY31" fmla="*/ 950968 h 1927688"/>
                <a:gd name="connsiteX32" fmla="*/ 141629 w 1597934"/>
                <a:gd name="connsiteY32" fmla="*/ 562406 h 1927688"/>
                <a:gd name="connsiteX33" fmla="*/ 183102 w 1597934"/>
                <a:gd name="connsiteY33" fmla="*/ 385071 h 1927688"/>
                <a:gd name="connsiteX34" fmla="*/ 349741 w 1597934"/>
                <a:gd name="connsiteY34" fmla="*/ 445553 h 1927688"/>
                <a:gd name="connsiteX35" fmla="*/ 440698 w 1597934"/>
                <a:gd name="connsiteY35" fmla="*/ 660844 h 1927688"/>
                <a:gd name="connsiteX36" fmla="*/ 534378 w 1597934"/>
                <a:gd name="connsiteY36" fmla="*/ 704609 h 1927688"/>
                <a:gd name="connsiteX37" fmla="*/ 810620 w 1597934"/>
                <a:gd name="connsiteY37" fmla="*/ 65111 h 1927688"/>
                <a:gd name="connsiteX38" fmla="*/ 898832 w 1597934"/>
                <a:gd name="connsiteY38" fmla="*/ 122 h 1927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97934" h="1927688">
                  <a:moveTo>
                    <a:pt x="898832" y="122"/>
                  </a:moveTo>
                  <a:cubicBezTo>
                    <a:pt x="911693" y="-518"/>
                    <a:pt x="924889" y="1354"/>
                    <a:pt x="937743" y="6053"/>
                  </a:cubicBezTo>
                  <a:cubicBezTo>
                    <a:pt x="989155" y="24849"/>
                    <a:pt x="1015594" y="81764"/>
                    <a:pt x="996799" y="133178"/>
                  </a:cubicBezTo>
                  <a:lnTo>
                    <a:pt x="812274" y="637910"/>
                  </a:lnTo>
                  <a:lnTo>
                    <a:pt x="833937" y="653125"/>
                  </a:lnTo>
                  <a:lnTo>
                    <a:pt x="1186216" y="151543"/>
                  </a:lnTo>
                  <a:cubicBezTo>
                    <a:pt x="1217678" y="106749"/>
                    <a:pt x="1279497" y="95939"/>
                    <a:pt x="1324293" y="127400"/>
                  </a:cubicBezTo>
                  <a:cubicBezTo>
                    <a:pt x="1369089" y="158861"/>
                    <a:pt x="1379898" y="220681"/>
                    <a:pt x="1348437" y="265476"/>
                  </a:cubicBezTo>
                  <a:lnTo>
                    <a:pt x="996156" y="767058"/>
                  </a:lnTo>
                  <a:lnTo>
                    <a:pt x="1023044" y="785942"/>
                  </a:lnTo>
                  <a:lnTo>
                    <a:pt x="1435215" y="441095"/>
                  </a:lnTo>
                  <a:cubicBezTo>
                    <a:pt x="1466701" y="414747"/>
                    <a:pt x="1509734" y="411289"/>
                    <a:pt x="1544104" y="428918"/>
                  </a:cubicBezTo>
                  <a:cubicBezTo>
                    <a:pt x="1555561" y="434794"/>
                    <a:pt x="1566053" y="443013"/>
                    <a:pt x="1574833" y="453510"/>
                  </a:cubicBezTo>
                  <a:cubicBezTo>
                    <a:pt x="1609961" y="495494"/>
                    <a:pt x="1604404" y="558002"/>
                    <a:pt x="1562416" y="593130"/>
                  </a:cubicBezTo>
                  <a:lnTo>
                    <a:pt x="1148568" y="939384"/>
                  </a:lnTo>
                  <a:lnTo>
                    <a:pt x="1156495" y="968182"/>
                  </a:lnTo>
                  <a:lnTo>
                    <a:pt x="1469242" y="822889"/>
                  </a:lnTo>
                  <a:cubicBezTo>
                    <a:pt x="1497634" y="809700"/>
                    <a:pt x="1530014" y="815644"/>
                    <a:pt x="1551852" y="835411"/>
                  </a:cubicBezTo>
                  <a:cubicBezTo>
                    <a:pt x="1559130" y="842002"/>
                    <a:pt x="1565235" y="850127"/>
                    <a:pt x="1569631" y="859589"/>
                  </a:cubicBezTo>
                  <a:cubicBezTo>
                    <a:pt x="1578427" y="878517"/>
                    <a:pt x="1578714" y="899217"/>
                    <a:pt x="1572074" y="917385"/>
                  </a:cubicBezTo>
                  <a:cubicBezTo>
                    <a:pt x="1565431" y="935554"/>
                    <a:pt x="1551859" y="951185"/>
                    <a:pt x="1532931" y="959977"/>
                  </a:cubicBezTo>
                  <a:lnTo>
                    <a:pt x="1114102" y="1184078"/>
                  </a:lnTo>
                  <a:lnTo>
                    <a:pt x="1039256" y="1290647"/>
                  </a:lnTo>
                  <a:cubicBezTo>
                    <a:pt x="959167" y="1404677"/>
                    <a:pt x="830778" y="1464638"/>
                    <a:pt x="701206" y="1462287"/>
                  </a:cubicBezTo>
                  <a:lnTo>
                    <a:pt x="630705" y="1454143"/>
                  </a:lnTo>
                  <a:lnTo>
                    <a:pt x="342726" y="1927688"/>
                  </a:lnTo>
                  <a:lnTo>
                    <a:pt x="254400" y="1885139"/>
                  </a:lnTo>
                  <a:cubicBezTo>
                    <a:pt x="163883" y="1835967"/>
                    <a:pt x="81293" y="1774051"/>
                    <a:pt x="9040" y="1701798"/>
                  </a:cubicBezTo>
                  <a:lnTo>
                    <a:pt x="0" y="1691851"/>
                  </a:lnTo>
                  <a:lnTo>
                    <a:pt x="337726" y="1248079"/>
                  </a:lnTo>
                  <a:lnTo>
                    <a:pt x="299823" y="1180380"/>
                  </a:lnTo>
                  <a:cubicBezTo>
                    <a:pt x="272114" y="1107729"/>
                    <a:pt x="265653" y="1027866"/>
                    <a:pt x="282217" y="950968"/>
                  </a:cubicBezTo>
                  <a:lnTo>
                    <a:pt x="141629" y="562406"/>
                  </a:lnTo>
                  <a:cubicBezTo>
                    <a:pt x="113589" y="502048"/>
                    <a:pt x="120487" y="414102"/>
                    <a:pt x="183102" y="385071"/>
                  </a:cubicBezTo>
                  <a:cubicBezTo>
                    <a:pt x="245721" y="356037"/>
                    <a:pt x="321699" y="385193"/>
                    <a:pt x="349741" y="445553"/>
                  </a:cubicBezTo>
                  <a:lnTo>
                    <a:pt x="440698" y="660844"/>
                  </a:lnTo>
                  <a:cubicBezTo>
                    <a:pt x="450810" y="685355"/>
                    <a:pt x="495329" y="726246"/>
                    <a:pt x="534378" y="704609"/>
                  </a:cubicBezTo>
                  <a:lnTo>
                    <a:pt x="810620" y="65111"/>
                  </a:lnTo>
                  <a:cubicBezTo>
                    <a:pt x="824717" y="26552"/>
                    <a:pt x="860255" y="2039"/>
                    <a:pt x="898832" y="12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729372B2-CFF5-4DAE-860F-F05F755DB745}"/>
                </a:ext>
              </a:extLst>
            </p:cNvPr>
            <p:cNvGrpSpPr/>
            <p:nvPr/>
          </p:nvGrpSpPr>
          <p:grpSpPr>
            <a:xfrm>
              <a:off x="1137981" y="4270751"/>
              <a:ext cx="1734843" cy="1784775"/>
              <a:chOff x="411530" y="6573377"/>
              <a:chExt cx="2441730" cy="2512009"/>
            </a:xfrm>
            <a:solidFill>
              <a:srgbClr val="FF0000"/>
            </a:solidFill>
          </p:grpSpPr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8A4789BF-FB30-4401-A552-4671D777EFFB}"/>
                  </a:ext>
                </a:extLst>
              </p:cNvPr>
              <p:cNvSpPr/>
              <p:nvPr/>
            </p:nvSpPr>
            <p:spPr bwMode="auto">
              <a:xfrm>
                <a:off x="1643430" y="65733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AAC17BBE-3927-43A9-99A6-C4E107A14428}"/>
                  </a:ext>
                </a:extLst>
              </p:cNvPr>
              <p:cNvSpPr/>
              <p:nvPr/>
            </p:nvSpPr>
            <p:spPr bwMode="auto">
              <a:xfrm>
                <a:off x="411530" y="73607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07152F2F-4DE2-4879-B011-96AA083EE2C0}"/>
                  </a:ext>
                </a:extLst>
              </p:cNvPr>
              <p:cNvSpPr/>
              <p:nvPr/>
            </p:nvSpPr>
            <p:spPr bwMode="auto">
              <a:xfrm>
                <a:off x="1021130" y="85672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E7C84F2F-8034-46D8-A150-DD5C27A98E51}"/>
                  </a:ext>
                </a:extLst>
              </p:cNvPr>
              <p:cNvSpPr/>
              <p:nvPr/>
            </p:nvSpPr>
            <p:spPr bwMode="auto">
              <a:xfrm>
                <a:off x="2335150" y="768856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FCF36DF2-1CA2-4A87-B09A-F046DC0F686A}"/>
                  </a:ext>
                </a:extLst>
              </p:cNvPr>
              <p:cNvSpPr/>
              <p:nvPr/>
            </p:nvSpPr>
            <p:spPr bwMode="auto">
              <a:xfrm>
                <a:off x="1077455" y="7850702"/>
                <a:ext cx="380168" cy="380167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8" name="&quot;禁止&quot;マーク 257">
              <a:extLst>
                <a:ext uri="{FF2B5EF4-FFF2-40B4-BE49-F238E27FC236}">
                  <a16:creationId xmlns:a16="http://schemas.microsoft.com/office/drawing/2014/main" id="{4C4CDC3B-F6E4-49EB-B1B5-EE0462065729}"/>
                </a:ext>
              </a:extLst>
            </p:cNvPr>
            <p:cNvSpPr/>
            <p:nvPr/>
          </p:nvSpPr>
          <p:spPr bwMode="auto">
            <a:xfrm>
              <a:off x="860817" y="3933543"/>
              <a:ext cx="2351953" cy="235194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F554A5D-C2A3-45BF-86CC-2BFBDE12587D}"/>
              </a:ext>
            </a:extLst>
          </p:cNvPr>
          <p:cNvGrpSpPr/>
          <p:nvPr/>
        </p:nvGrpSpPr>
        <p:grpSpPr>
          <a:xfrm>
            <a:off x="776031" y="935875"/>
            <a:ext cx="2505829" cy="2505826"/>
            <a:chOff x="776031" y="935875"/>
            <a:chExt cx="2505829" cy="2505826"/>
          </a:xfrm>
        </p:grpSpPr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F4A901FF-8C23-4EE9-AFE3-3EBB94C090F2}"/>
                </a:ext>
              </a:extLst>
            </p:cNvPr>
            <p:cNvSpPr/>
            <p:nvPr/>
          </p:nvSpPr>
          <p:spPr bwMode="auto">
            <a:xfrm>
              <a:off x="776031" y="935875"/>
              <a:ext cx="2505829" cy="250582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楕円 135">
              <a:extLst>
                <a:ext uri="{FF2B5EF4-FFF2-40B4-BE49-F238E27FC236}">
                  <a16:creationId xmlns:a16="http://schemas.microsoft.com/office/drawing/2014/main" id="{8F57B723-4D1C-4A1A-9850-75E9941E916B}"/>
                </a:ext>
              </a:extLst>
            </p:cNvPr>
            <p:cNvSpPr/>
            <p:nvPr/>
          </p:nvSpPr>
          <p:spPr bwMode="auto">
            <a:xfrm>
              <a:off x="945483" y="1105327"/>
              <a:ext cx="2166922" cy="216692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7" name="円: 塗りつぶしなし 136">
              <a:extLst>
                <a:ext uri="{FF2B5EF4-FFF2-40B4-BE49-F238E27FC236}">
                  <a16:creationId xmlns:a16="http://schemas.microsoft.com/office/drawing/2014/main" id="{FA1684B0-E2DB-4DC4-9A86-2F95C6A9B68E}"/>
                </a:ext>
              </a:extLst>
            </p:cNvPr>
            <p:cNvSpPr/>
            <p:nvPr/>
          </p:nvSpPr>
          <p:spPr bwMode="auto">
            <a:xfrm>
              <a:off x="833677" y="993520"/>
              <a:ext cx="2390536" cy="2390536"/>
            </a:xfrm>
            <a:prstGeom prst="donut">
              <a:avLst>
                <a:gd name="adj" fmla="val 584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4669A0C9-FBC0-4F28-A4C8-6419A0601960}"/>
                </a:ext>
              </a:extLst>
            </p:cNvPr>
            <p:cNvSpPr/>
            <p:nvPr/>
          </p:nvSpPr>
          <p:spPr bwMode="auto">
            <a:xfrm>
              <a:off x="1271405" y="1214204"/>
              <a:ext cx="1637301" cy="1964043"/>
            </a:xfrm>
            <a:custGeom>
              <a:avLst/>
              <a:gdLst>
                <a:gd name="connsiteX0" fmla="*/ 881794 w 1637301"/>
                <a:gd name="connsiteY0" fmla="*/ 132 h 1964043"/>
                <a:gd name="connsiteX1" fmla="*/ 923844 w 1637301"/>
                <a:gd name="connsiteY1" fmla="*/ 6541 h 1964043"/>
                <a:gd name="connsiteX2" fmla="*/ 987665 w 1637301"/>
                <a:gd name="connsiteY2" fmla="*/ 143923 h 1964043"/>
                <a:gd name="connsiteX3" fmla="*/ 788252 w 1637301"/>
                <a:gd name="connsiteY3" fmla="*/ 689378 h 1964043"/>
                <a:gd name="connsiteX4" fmla="*/ 811663 w 1637301"/>
                <a:gd name="connsiteY4" fmla="*/ 705820 h 1964043"/>
                <a:gd name="connsiteX5" fmla="*/ 1192365 w 1637301"/>
                <a:gd name="connsiteY5" fmla="*/ 163770 h 1964043"/>
                <a:gd name="connsiteX6" fmla="*/ 1341582 w 1637301"/>
                <a:gd name="connsiteY6" fmla="*/ 137679 h 1964043"/>
                <a:gd name="connsiteX7" fmla="*/ 1367674 w 1637301"/>
                <a:gd name="connsiteY7" fmla="*/ 286895 h 1964043"/>
                <a:gd name="connsiteX8" fmla="*/ 986970 w 1637301"/>
                <a:gd name="connsiteY8" fmla="*/ 828946 h 1964043"/>
                <a:gd name="connsiteX9" fmla="*/ 1016027 w 1637301"/>
                <a:gd name="connsiteY9" fmla="*/ 849353 h 1964043"/>
                <a:gd name="connsiteX10" fmla="*/ 1461453 w 1637301"/>
                <a:gd name="connsiteY10" fmla="*/ 476683 h 1964043"/>
                <a:gd name="connsiteX11" fmla="*/ 1579128 w 1637301"/>
                <a:gd name="connsiteY11" fmla="*/ 463524 h 1964043"/>
                <a:gd name="connsiteX12" fmla="*/ 1612336 w 1637301"/>
                <a:gd name="connsiteY12" fmla="*/ 490100 h 1964043"/>
                <a:gd name="connsiteX13" fmla="*/ 1598917 w 1637301"/>
                <a:gd name="connsiteY13" fmla="*/ 640985 h 1964043"/>
                <a:gd name="connsiteX14" fmla="*/ 1151679 w 1637301"/>
                <a:gd name="connsiteY14" fmla="*/ 1015175 h 1964043"/>
                <a:gd name="connsiteX15" fmla="*/ 1160246 w 1637301"/>
                <a:gd name="connsiteY15" fmla="*/ 1046297 h 1964043"/>
                <a:gd name="connsiteX16" fmla="*/ 1498226 w 1637301"/>
                <a:gd name="connsiteY16" fmla="*/ 889281 h 1964043"/>
                <a:gd name="connsiteX17" fmla="*/ 1587501 w 1637301"/>
                <a:gd name="connsiteY17" fmla="*/ 902814 h 1964043"/>
                <a:gd name="connsiteX18" fmla="*/ 1606714 w 1637301"/>
                <a:gd name="connsiteY18" fmla="*/ 928942 h 1964043"/>
                <a:gd name="connsiteX19" fmla="*/ 1609355 w 1637301"/>
                <a:gd name="connsiteY19" fmla="*/ 991402 h 1964043"/>
                <a:gd name="connsiteX20" fmla="*/ 1567053 w 1637301"/>
                <a:gd name="connsiteY20" fmla="*/ 1037430 h 1964043"/>
                <a:gd name="connsiteX21" fmla="*/ 1114432 w 1637301"/>
                <a:gd name="connsiteY21" fmla="*/ 1279612 h 1964043"/>
                <a:gd name="connsiteX22" fmla="*/ 1033547 w 1637301"/>
                <a:gd name="connsiteY22" fmla="*/ 1394779 h 1964043"/>
                <a:gd name="connsiteX23" fmla="*/ 668223 w 1637301"/>
                <a:gd name="connsiteY23" fmla="*/ 1580268 h 1964043"/>
                <a:gd name="connsiteX24" fmla="*/ 592034 w 1637301"/>
                <a:gd name="connsiteY24" fmla="*/ 1571466 h 1964043"/>
                <a:gd name="connsiteX25" fmla="*/ 353294 w 1637301"/>
                <a:gd name="connsiteY25" fmla="*/ 1964043 h 1964043"/>
                <a:gd name="connsiteX26" fmla="*/ 276979 w 1637301"/>
                <a:gd name="connsiteY26" fmla="*/ 1927280 h 1964043"/>
                <a:gd name="connsiteX27" fmla="*/ 27298 w 1637301"/>
                <a:gd name="connsiteY27" fmla="*/ 1740710 h 1964043"/>
                <a:gd name="connsiteX28" fmla="*/ 0 w 1637301"/>
                <a:gd name="connsiteY28" fmla="*/ 1710674 h 1964043"/>
                <a:gd name="connsiteX29" fmla="*/ 275416 w 1637301"/>
                <a:gd name="connsiteY29" fmla="*/ 1348777 h 1964043"/>
                <a:gd name="connsiteX30" fmla="*/ 234455 w 1637301"/>
                <a:gd name="connsiteY30" fmla="*/ 1275616 h 1964043"/>
                <a:gd name="connsiteX31" fmla="*/ 215429 w 1637301"/>
                <a:gd name="connsiteY31" fmla="*/ 1027694 h 1964043"/>
                <a:gd name="connsiteX32" fmla="*/ 63498 w 1637301"/>
                <a:gd name="connsiteY32" fmla="*/ 607782 h 1964043"/>
                <a:gd name="connsiteX33" fmla="*/ 108317 w 1637301"/>
                <a:gd name="connsiteY33" fmla="*/ 416139 h 1964043"/>
                <a:gd name="connsiteX34" fmla="*/ 288401 w 1637301"/>
                <a:gd name="connsiteY34" fmla="*/ 481501 h 1964043"/>
                <a:gd name="connsiteX35" fmla="*/ 386696 w 1637301"/>
                <a:gd name="connsiteY35" fmla="*/ 714162 h 1964043"/>
                <a:gd name="connsiteX36" fmla="*/ 487935 w 1637301"/>
                <a:gd name="connsiteY36" fmla="*/ 761458 h 1964043"/>
                <a:gd name="connsiteX37" fmla="*/ 786464 w 1637301"/>
                <a:gd name="connsiteY37" fmla="*/ 70364 h 1964043"/>
                <a:gd name="connsiteX38" fmla="*/ 881794 w 1637301"/>
                <a:gd name="connsiteY38" fmla="*/ 132 h 196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37301" h="1964043">
                  <a:moveTo>
                    <a:pt x="881794" y="132"/>
                  </a:moveTo>
                  <a:cubicBezTo>
                    <a:pt x="895692" y="-560"/>
                    <a:pt x="909953" y="1463"/>
                    <a:pt x="923844" y="6541"/>
                  </a:cubicBezTo>
                  <a:cubicBezTo>
                    <a:pt x="979404" y="26854"/>
                    <a:pt x="1007976" y="88361"/>
                    <a:pt x="987665" y="143923"/>
                  </a:cubicBezTo>
                  <a:lnTo>
                    <a:pt x="788252" y="689378"/>
                  </a:lnTo>
                  <a:lnTo>
                    <a:pt x="811663" y="705820"/>
                  </a:lnTo>
                  <a:lnTo>
                    <a:pt x="1192365" y="163770"/>
                  </a:lnTo>
                  <a:cubicBezTo>
                    <a:pt x="1226365" y="115361"/>
                    <a:pt x="1293172" y="103679"/>
                    <a:pt x="1341582" y="137679"/>
                  </a:cubicBezTo>
                  <a:cubicBezTo>
                    <a:pt x="1389992" y="171678"/>
                    <a:pt x="1401673" y="238486"/>
                    <a:pt x="1367674" y="286895"/>
                  </a:cubicBezTo>
                  <a:lnTo>
                    <a:pt x="986970" y="828946"/>
                  </a:lnTo>
                  <a:lnTo>
                    <a:pt x="1016027" y="849353"/>
                  </a:lnTo>
                  <a:lnTo>
                    <a:pt x="1461453" y="476683"/>
                  </a:lnTo>
                  <a:cubicBezTo>
                    <a:pt x="1495480" y="448210"/>
                    <a:pt x="1541985" y="444473"/>
                    <a:pt x="1579128" y="463524"/>
                  </a:cubicBezTo>
                  <a:cubicBezTo>
                    <a:pt x="1591509" y="469874"/>
                    <a:pt x="1602848" y="478756"/>
                    <a:pt x="1612336" y="490100"/>
                  </a:cubicBezTo>
                  <a:cubicBezTo>
                    <a:pt x="1650298" y="535471"/>
                    <a:pt x="1644293" y="603023"/>
                    <a:pt x="1598917" y="640985"/>
                  </a:cubicBezTo>
                  <a:lnTo>
                    <a:pt x="1151679" y="1015175"/>
                  </a:lnTo>
                  <a:lnTo>
                    <a:pt x="1160246" y="1046297"/>
                  </a:lnTo>
                  <a:lnTo>
                    <a:pt x="1498226" y="889281"/>
                  </a:lnTo>
                  <a:cubicBezTo>
                    <a:pt x="1528909" y="875028"/>
                    <a:pt x="1563901" y="881452"/>
                    <a:pt x="1587501" y="902814"/>
                  </a:cubicBezTo>
                  <a:cubicBezTo>
                    <a:pt x="1595366" y="909936"/>
                    <a:pt x="1601964" y="918717"/>
                    <a:pt x="1606714" y="928942"/>
                  </a:cubicBezTo>
                  <a:cubicBezTo>
                    <a:pt x="1616220" y="949398"/>
                    <a:pt x="1616530" y="971768"/>
                    <a:pt x="1609355" y="991402"/>
                  </a:cubicBezTo>
                  <a:cubicBezTo>
                    <a:pt x="1602176" y="1011037"/>
                    <a:pt x="1587509" y="1027929"/>
                    <a:pt x="1567053" y="1037430"/>
                  </a:cubicBezTo>
                  <a:lnTo>
                    <a:pt x="1114432" y="1279612"/>
                  </a:lnTo>
                  <a:lnTo>
                    <a:pt x="1033547" y="1394779"/>
                  </a:lnTo>
                  <a:cubicBezTo>
                    <a:pt x="946997" y="1518010"/>
                    <a:pt x="808249" y="1582808"/>
                    <a:pt x="668223" y="1580268"/>
                  </a:cubicBezTo>
                  <a:lnTo>
                    <a:pt x="592034" y="1571466"/>
                  </a:lnTo>
                  <a:lnTo>
                    <a:pt x="353294" y="1964043"/>
                  </a:lnTo>
                  <a:lnTo>
                    <a:pt x="276979" y="1927280"/>
                  </a:lnTo>
                  <a:cubicBezTo>
                    <a:pt x="184868" y="1877242"/>
                    <a:pt x="100824" y="1814235"/>
                    <a:pt x="27298" y="1740710"/>
                  </a:cubicBezTo>
                  <a:lnTo>
                    <a:pt x="0" y="1710674"/>
                  </a:lnTo>
                  <a:lnTo>
                    <a:pt x="275416" y="1348777"/>
                  </a:lnTo>
                  <a:lnTo>
                    <a:pt x="234455" y="1275616"/>
                  </a:lnTo>
                  <a:cubicBezTo>
                    <a:pt x="204511" y="1197103"/>
                    <a:pt x="197528" y="1110796"/>
                    <a:pt x="215429" y="1027694"/>
                  </a:cubicBezTo>
                  <a:lnTo>
                    <a:pt x="63498" y="607782"/>
                  </a:lnTo>
                  <a:cubicBezTo>
                    <a:pt x="33195" y="542554"/>
                    <a:pt x="40650" y="447513"/>
                    <a:pt x="108317" y="416139"/>
                  </a:cubicBezTo>
                  <a:cubicBezTo>
                    <a:pt x="175988" y="384763"/>
                    <a:pt x="258096" y="416271"/>
                    <a:pt x="288401" y="481501"/>
                  </a:cubicBezTo>
                  <a:lnTo>
                    <a:pt x="386696" y="714162"/>
                  </a:lnTo>
                  <a:cubicBezTo>
                    <a:pt x="397624" y="740651"/>
                    <a:pt x="445735" y="784841"/>
                    <a:pt x="487935" y="761458"/>
                  </a:cubicBezTo>
                  <a:lnTo>
                    <a:pt x="786464" y="70364"/>
                  </a:lnTo>
                  <a:cubicBezTo>
                    <a:pt x="801699" y="28694"/>
                    <a:pt x="840104" y="2203"/>
                    <a:pt x="881794" y="13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24BFFE8A-0509-479B-8F80-D996102D300C}"/>
                </a:ext>
              </a:extLst>
            </p:cNvPr>
            <p:cNvGrpSpPr/>
            <p:nvPr/>
          </p:nvGrpSpPr>
          <p:grpSpPr>
            <a:xfrm>
              <a:off x="1087576" y="1285459"/>
              <a:ext cx="1874814" cy="1928775"/>
              <a:chOff x="411530" y="6573377"/>
              <a:chExt cx="2441730" cy="2512009"/>
            </a:xfrm>
            <a:solidFill>
              <a:srgbClr val="FF0000"/>
            </a:solidFill>
          </p:grpSpPr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43C14F27-02EF-46A2-81C0-F44E88C1CCBC}"/>
                  </a:ext>
                </a:extLst>
              </p:cNvPr>
              <p:cNvSpPr/>
              <p:nvPr/>
            </p:nvSpPr>
            <p:spPr bwMode="auto">
              <a:xfrm>
                <a:off x="1643430" y="65733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7D446587-ECC5-4D3A-A707-AEBA60B684F8}"/>
                  </a:ext>
                </a:extLst>
              </p:cNvPr>
              <p:cNvSpPr/>
              <p:nvPr/>
            </p:nvSpPr>
            <p:spPr bwMode="auto">
              <a:xfrm>
                <a:off x="411530" y="73607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5BC64D11-A8F3-4E78-9CF5-4A5871CC463B}"/>
                  </a:ext>
                </a:extLst>
              </p:cNvPr>
              <p:cNvSpPr/>
              <p:nvPr/>
            </p:nvSpPr>
            <p:spPr bwMode="auto">
              <a:xfrm>
                <a:off x="1021130" y="85672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905E4E7F-613E-420E-ADCF-D7CCE5B9DD97}"/>
                  </a:ext>
                </a:extLst>
              </p:cNvPr>
              <p:cNvSpPr/>
              <p:nvPr/>
            </p:nvSpPr>
            <p:spPr bwMode="auto">
              <a:xfrm>
                <a:off x="2335150" y="768856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49AE3A74-92D9-4B47-BCD6-E0F04F380942}"/>
                  </a:ext>
                </a:extLst>
              </p:cNvPr>
              <p:cNvSpPr/>
              <p:nvPr/>
            </p:nvSpPr>
            <p:spPr bwMode="auto">
              <a:xfrm>
                <a:off x="1077455" y="7850702"/>
                <a:ext cx="380168" cy="380167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8BB86DD-4651-480F-B291-1CBE738D81B0}"/>
              </a:ext>
            </a:extLst>
          </p:cNvPr>
          <p:cNvGrpSpPr/>
          <p:nvPr/>
        </p:nvGrpSpPr>
        <p:grpSpPr>
          <a:xfrm>
            <a:off x="3709731" y="935875"/>
            <a:ext cx="2505829" cy="2505826"/>
            <a:chOff x="3709731" y="935875"/>
            <a:chExt cx="2505829" cy="2505826"/>
          </a:xfrm>
        </p:grpSpPr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A7C879E1-1659-494D-A479-FC4893D92B10}"/>
                </a:ext>
              </a:extLst>
            </p:cNvPr>
            <p:cNvSpPr/>
            <p:nvPr/>
          </p:nvSpPr>
          <p:spPr bwMode="auto">
            <a:xfrm>
              <a:off x="3709731" y="935875"/>
              <a:ext cx="2505829" cy="250582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楕円 138">
              <a:extLst>
                <a:ext uri="{FF2B5EF4-FFF2-40B4-BE49-F238E27FC236}">
                  <a16:creationId xmlns:a16="http://schemas.microsoft.com/office/drawing/2014/main" id="{1741D105-6552-47DB-9F2D-56BBCD6F4A64}"/>
                </a:ext>
              </a:extLst>
            </p:cNvPr>
            <p:cNvSpPr/>
            <p:nvPr/>
          </p:nvSpPr>
          <p:spPr bwMode="auto">
            <a:xfrm>
              <a:off x="3879183" y="1105327"/>
              <a:ext cx="2166922" cy="216692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1" name="円: 塗りつぶしなし 160">
              <a:extLst>
                <a:ext uri="{FF2B5EF4-FFF2-40B4-BE49-F238E27FC236}">
                  <a16:creationId xmlns:a16="http://schemas.microsoft.com/office/drawing/2014/main" id="{70E5C78C-492C-4A26-9F7F-DDCFD6B801F4}"/>
                </a:ext>
              </a:extLst>
            </p:cNvPr>
            <p:cNvSpPr/>
            <p:nvPr/>
          </p:nvSpPr>
          <p:spPr bwMode="auto">
            <a:xfrm>
              <a:off x="3767377" y="993520"/>
              <a:ext cx="2390536" cy="2390536"/>
            </a:xfrm>
            <a:prstGeom prst="donut">
              <a:avLst>
                <a:gd name="adj" fmla="val 584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5C846D5A-AE7E-49C1-ABD8-C47F8B4D058F}"/>
                </a:ext>
              </a:extLst>
            </p:cNvPr>
            <p:cNvSpPr/>
            <p:nvPr/>
          </p:nvSpPr>
          <p:spPr bwMode="auto">
            <a:xfrm>
              <a:off x="3940179" y="1460278"/>
              <a:ext cx="2063780" cy="1536535"/>
            </a:xfrm>
            <a:custGeom>
              <a:avLst/>
              <a:gdLst>
                <a:gd name="connsiteX0" fmla="*/ 575064 w 2063780"/>
                <a:gd name="connsiteY0" fmla="*/ 803 h 1536535"/>
                <a:gd name="connsiteX1" fmla="*/ 584245 w 2063780"/>
                <a:gd name="connsiteY1" fmla="*/ 2807 h 1536535"/>
                <a:gd name="connsiteX2" fmla="*/ 645018 w 2063780"/>
                <a:gd name="connsiteY2" fmla="*/ 11898 h 1536535"/>
                <a:gd name="connsiteX3" fmla="*/ 1055929 w 2063780"/>
                <a:gd name="connsiteY3" fmla="*/ 192092 h 1536535"/>
                <a:gd name="connsiteX4" fmla="*/ 1098151 w 2063780"/>
                <a:gd name="connsiteY4" fmla="*/ 225856 h 1536535"/>
                <a:gd name="connsiteX5" fmla="*/ 1135930 w 2063780"/>
                <a:gd name="connsiteY5" fmla="*/ 232850 h 1536535"/>
                <a:gd name="connsiteX6" fmla="*/ 1289722 w 2063780"/>
                <a:gd name="connsiteY6" fmla="*/ 281487 h 1536535"/>
                <a:gd name="connsiteX7" fmla="*/ 1663841 w 2063780"/>
                <a:gd name="connsiteY7" fmla="*/ 564971 h 1536535"/>
                <a:gd name="connsiteX8" fmla="*/ 1680949 w 2063780"/>
                <a:gd name="connsiteY8" fmla="*/ 593960 h 1536535"/>
                <a:gd name="connsiteX9" fmla="*/ 2058441 w 2063780"/>
                <a:gd name="connsiteY9" fmla="*/ 899663 h 1536535"/>
                <a:gd name="connsiteX10" fmla="*/ 2063780 w 2063780"/>
                <a:gd name="connsiteY10" fmla="*/ 996595 h 1536535"/>
                <a:gd name="connsiteX11" fmla="*/ 2049868 w 2063780"/>
                <a:gd name="connsiteY11" fmla="*/ 1050700 h 1536535"/>
                <a:gd name="connsiteX12" fmla="*/ 1913540 w 2063780"/>
                <a:gd name="connsiteY12" fmla="*/ 1334285 h 1536535"/>
                <a:gd name="connsiteX13" fmla="*/ 1902324 w 2063780"/>
                <a:gd name="connsiteY13" fmla="*/ 1349284 h 1536535"/>
                <a:gd name="connsiteX14" fmla="*/ 1503765 w 2063780"/>
                <a:gd name="connsiteY14" fmla="*/ 1048013 h 1536535"/>
                <a:gd name="connsiteX15" fmla="*/ 1489883 w 2063780"/>
                <a:gd name="connsiteY15" fmla="*/ 1062809 h 1536535"/>
                <a:gd name="connsiteX16" fmla="*/ 1283751 w 2063780"/>
                <a:gd name="connsiteY16" fmla="*/ 1190941 h 1536535"/>
                <a:gd name="connsiteX17" fmla="*/ 1279558 w 2063780"/>
                <a:gd name="connsiteY17" fmla="*/ 1192366 h 1536535"/>
                <a:gd name="connsiteX18" fmla="*/ 1278064 w 2063780"/>
                <a:gd name="connsiteY18" fmla="*/ 1195998 h 1536535"/>
                <a:gd name="connsiteX19" fmla="*/ 1024753 w 2063780"/>
                <a:gd name="connsiteY19" fmla="*/ 1507176 h 1536535"/>
                <a:gd name="connsiteX20" fmla="*/ 1023984 w 2063780"/>
                <a:gd name="connsiteY20" fmla="*/ 1506151 h 1536535"/>
                <a:gd name="connsiteX21" fmla="*/ 1012168 w 2063780"/>
                <a:gd name="connsiteY21" fmla="*/ 1515137 h 1536535"/>
                <a:gd name="connsiteX22" fmla="*/ 985919 w 2063780"/>
                <a:gd name="connsiteY22" fmla="*/ 1527810 h 1536535"/>
                <a:gd name="connsiteX23" fmla="*/ 801453 w 2063780"/>
                <a:gd name="connsiteY23" fmla="*/ 1441820 h 1536535"/>
                <a:gd name="connsiteX24" fmla="*/ 838654 w 2063780"/>
                <a:gd name="connsiteY24" fmla="*/ 1287137 h 1536535"/>
                <a:gd name="connsiteX25" fmla="*/ 852195 w 2063780"/>
                <a:gd name="connsiteY25" fmla="*/ 1276838 h 1536535"/>
                <a:gd name="connsiteX26" fmla="*/ 851932 w 2063780"/>
                <a:gd name="connsiteY26" fmla="*/ 1276484 h 1536535"/>
                <a:gd name="connsiteX27" fmla="*/ 1050392 w 2063780"/>
                <a:gd name="connsiteY27" fmla="*/ 981901 h 1536535"/>
                <a:gd name="connsiteX28" fmla="*/ 1055695 w 2063780"/>
                <a:gd name="connsiteY28" fmla="*/ 955981 h 1536535"/>
                <a:gd name="connsiteX29" fmla="*/ 1020652 w 2063780"/>
                <a:gd name="connsiteY29" fmla="*/ 949476 h 1536535"/>
                <a:gd name="connsiteX30" fmla="*/ 459032 w 2063780"/>
                <a:gd name="connsiteY30" fmla="*/ 1187494 h 1536535"/>
                <a:gd name="connsiteX31" fmla="*/ 433457 w 2063780"/>
                <a:gd name="connsiteY31" fmla="*/ 1226308 h 1536535"/>
                <a:gd name="connsiteX32" fmla="*/ 430166 w 2063780"/>
                <a:gd name="connsiteY32" fmla="*/ 1233397 h 1536535"/>
                <a:gd name="connsiteX33" fmla="*/ 415378 w 2063780"/>
                <a:gd name="connsiteY33" fmla="*/ 1253694 h 1536535"/>
                <a:gd name="connsiteX34" fmla="*/ 243066 w 2063780"/>
                <a:gd name="connsiteY34" fmla="*/ 1266381 h 1536535"/>
                <a:gd name="connsiteX35" fmla="*/ 220839 w 2063780"/>
                <a:gd name="connsiteY35" fmla="*/ 1114060 h 1536535"/>
                <a:gd name="connsiteX36" fmla="*/ 226086 w 2063780"/>
                <a:gd name="connsiteY36" fmla="*/ 1106857 h 1536535"/>
                <a:gd name="connsiteX37" fmla="*/ 225984 w 2063780"/>
                <a:gd name="connsiteY37" fmla="*/ 1106796 h 1536535"/>
                <a:gd name="connsiteX38" fmla="*/ 265159 w 2063780"/>
                <a:gd name="connsiteY38" fmla="*/ 1047342 h 1536535"/>
                <a:gd name="connsiteX39" fmla="*/ 308670 w 2063780"/>
                <a:gd name="connsiteY39" fmla="*/ 992177 h 1536535"/>
                <a:gd name="connsiteX40" fmla="*/ 594832 w 2063780"/>
                <a:gd name="connsiteY40" fmla="*/ 778023 h 1536535"/>
                <a:gd name="connsiteX41" fmla="*/ 640009 w 2063780"/>
                <a:gd name="connsiteY41" fmla="*/ 760430 h 1536535"/>
                <a:gd name="connsiteX42" fmla="*/ 590378 w 2063780"/>
                <a:gd name="connsiteY42" fmla="*/ 768892 h 1536535"/>
                <a:gd name="connsiteX43" fmla="*/ 230524 w 2063780"/>
                <a:gd name="connsiteY43" fmla="*/ 961944 h 1536535"/>
                <a:gd name="connsiteX44" fmla="*/ 229830 w 2063780"/>
                <a:gd name="connsiteY44" fmla="*/ 961238 h 1536535"/>
                <a:gd name="connsiteX45" fmla="*/ 216780 w 2063780"/>
                <a:gd name="connsiteY45" fmla="*/ 975409 h 1536535"/>
                <a:gd name="connsiteX46" fmla="*/ 50569 w 2063780"/>
                <a:gd name="connsiteY46" fmla="*/ 984241 h 1536535"/>
                <a:gd name="connsiteX47" fmla="*/ 27887 w 2063780"/>
                <a:gd name="connsiteY47" fmla="*/ 798749 h 1536535"/>
                <a:gd name="connsiteX48" fmla="*/ 46311 w 2063780"/>
                <a:gd name="connsiteY48" fmla="*/ 778742 h 1536535"/>
                <a:gd name="connsiteX49" fmla="*/ 51321 w 2063780"/>
                <a:gd name="connsiteY49" fmla="*/ 775074 h 1536535"/>
                <a:gd name="connsiteX50" fmla="*/ 110122 w 2063780"/>
                <a:gd name="connsiteY50" fmla="*/ 721953 h 1536535"/>
                <a:gd name="connsiteX51" fmla="*/ 616674 w 2063780"/>
                <a:gd name="connsiteY51" fmla="*/ 501964 h 1536535"/>
                <a:gd name="connsiteX52" fmla="*/ 650824 w 2063780"/>
                <a:gd name="connsiteY52" fmla="*/ 499220 h 1536535"/>
                <a:gd name="connsiteX53" fmla="*/ 626705 w 2063780"/>
                <a:gd name="connsiteY53" fmla="*/ 497154 h 1536535"/>
                <a:gd name="connsiteX54" fmla="*/ 279866 w 2063780"/>
                <a:gd name="connsiteY54" fmla="*/ 565064 h 1536535"/>
                <a:gd name="connsiteX55" fmla="*/ 230434 w 2063780"/>
                <a:gd name="connsiteY55" fmla="*/ 590614 h 1536535"/>
                <a:gd name="connsiteX56" fmla="*/ 220166 w 2063780"/>
                <a:gd name="connsiteY56" fmla="*/ 597826 h 1536535"/>
                <a:gd name="connsiteX57" fmla="*/ 85658 w 2063780"/>
                <a:gd name="connsiteY57" fmla="*/ 587293 h 1536535"/>
                <a:gd name="connsiteX58" fmla="*/ 58979 w 2063780"/>
                <a:gd name="connsiteY58" fmla="*/ 417971 h 1536535"/>
                <a:gd name="connsiteX59" fmla="*/ 94641 w 2063780"/>
                <a:gd name="connsiteY59" fmla="*/ 386856 h 1536535"/>
                <a:gd name="connsiteX60" fmla="*/ 100690 w 2063780"/>
                <a:gd name="connsiteY60" fmla="*/ 384218 h 1536535"/>
                <a:gd name="connsiteX61" fmla="*/ 177906 w 2063780"/>
                <a:gd name="connsiteY61" fmla="*/ 344310 h 1536535"/>
                <a:gd name="connsiteX62" fmla="*/ 695941 w 2063780"/>
                <a:gd name="connsiteY62" fmla="*/ 258651 h 1536535"/>
                <a:gd name="connsiteX63" fmla="*/ 721598 w 2063780"/>
                <a:gd name="connsiteY63" fmla="*/ 262503 h 1536535"/>
                <a:gd name="connsiteX64" fmla="*/ 726547 w 2063780"/>
                <a:gd name="connsiteY64" fmla="*/ 259896 h 1536535"/>
                <a:gd name="connsiteX65" fmla="*/ 703732 w 2063780"/>
                <a:gd name="connsiteY65" fmla="*/ 251582 h 1536535"/>
                <a:gd name="connsiteX66" fmla="*/ 605031 w 2063780"/>
                <a:gd name="connsiteY66" fmla="*/ 226346 h 1536535"/>
                <a:gd name="connsiteX67" fmla="*/ 559993 w 2063780"/>
                <a:gd name="connsiteY67" fmla="*/ 219610 h 1536535"/>
                <a:gd name="connsiteX68" fmla="*/ 554643 w 2063780"/>
                <a:gd name="connsiteY68" fmla="*/ 219483 h 1536535"/>
                <a:gd name="connsiteX69" fmla="*/ 511952 w 2063780"/>
                <a:gd name="connsiteY69" fmla="*/ 205644 h 1536535"/>
                <a:gd name="connsiteX70" fmla="*/ 465860 w 2063780"/>
                <a:gd name="connsiteY70" fmla="*/ 55307 h 1536535"/>
                <a:gd name="connsiteX71" fmla="*/ 486041 w 2063780"/>
                <a:gd name="connsiteY71" fmla="*/ 29374 h 1536535"/>
                <a:gd name="connsiteX72" fmla="*/ 575064 w 2063780"/>
                <a:gd name="connsiteY72" fmla="*/ 803 h 1536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2063780" h="1536535">
                  <a:moveTo>
                    <a:pt x="575064" y="803"/>
                  </a:moveTo>
                  <a:lnTo>
                    <a:pt x="584245" y="2807"/>
                  </a:lnTo>
                  <a:lnTo>
                    <a:pt x="645018" y="11898"/>
                  </a:lnTo>
                  <a:cubicBezTo>
                    <a:pt x="796191" y="40051"/>
                    <a:pt x="936279" y="102598"/>
                    <a:pt x="1055929" y="192092"/>
                  </a:cubicBezTo>
                  <a:cubicBezTo>
                    <a:pt x="1070004" y="203347"/>
                    <a:pt x="1084076" y="214602"/>
                    <a:pt x="1098151" y="225856"/>
                  </a:cubicBezTo>
                  <a:lnTo>
                    <a:pt x="1135930" y="232850"/>
                  </a:lnTo>
                  <a:cubicBezTo>
                    <a:pt x="1186403" y="244373"/>
                    <a:pt x="1238056" y="260533"/>
                    <a:pt x="1289722" y="281487"/>
                  </a:cubicBezTo>
                  <a:cubicBezTo>
                    <a:pt x="1458814" y="350062"/>
                    <a:pt x="1592034" y="455381"/>
                    <a:pt x="1663841" y="564971"/>
                  </a:cubicBezTo>
                  <a:lnTo>
                    <a:pt x="1680949" y="593960"/>
                  </a:lnTo>
                  <a:cubicBezTo>
                    <a:pt x="1739583" y="657894"/>
                    <a:pt x="1876345" y="757936"/>
                    <a:pt x="2058441" y="899663"/>
                  </a:cubicBezTo>
                  <a:lnTo>
                    <a:pt x="2063780" y="996595"/>
                  </a:lnTo>
                  <a:lnTo>
                    <a:pt x="2049868" y="1050700"/>
                  </a:lnTo>
                  <a:cubicBezTo>
                    <a:pt x="2018211" y="1152479"/>
                    <a:pt x="1971952" y="1247824"/>
                    <a:pt x="1913540" y="1334285"/>
                  </a:cubicBezTo>
                  <a:lnTo>
                    <a:pt x="1902324" y="1349284"/>
                  </a:lnTo>
                  <a:lnTo>
                    <a:pt x="1503765" y="1048013"/>
                  </a:lnTo>
                  <a:lnTo>
                    <a:pt x="1489883" y="1062809"/>
                  </a:lnTo>
                  <a:cubicBezTo>
                    <a:pt x="1433733" y="1117328"/>
                    <a:pt x="1363260" y="1160693"/>
                    <a:pt x="1283751" y="1190941"/>
                  </a:cubicBezTo>
                  <a:lnTo>
                    <a:pt x="1279558" y="1192366"/>
                  </a:lnTo>
                  <a:lnTo>
                    <a:pt x="1278064" y="1195998"/>
                  </a:lnTo>
                  <a:cubicBezTo>
                    <a:pt x="1221097" y="1317427"/>
                    <a:pt x="1134788" y="1424746"/>
                    <a:pt x="1024753" y="1507176"/>
                  </a:cubicBezTo>
                  <a:cubicBezTo>
                    <a:pt x="1024496" y="1506835"/>
                    <a:pt x="1024240" y="1506492"/>
                    <a:pt x="1023984" y="1506151"/>
                  </a:cubicBezTo>
                  <a:lnTo>
                    <a:pt x="1012168" y="1515137"/>
                  </a:lnTo>
                  <a:cubicBezTo>
                    <a:pt x="1004023" y="1520145"/>
                    <a:pt x="995254" y="1524410"/>
                    <a:pt x="985919" y="1527810"/>
                  </a:cubicBezTo>
                  <a:cubicBezTo>
                    <a:pt x="911242" y="1555006"/>
                    <a:pt x="828654" y="1516507"/>
                    <a:pt x="801453" y="1441820"/>
                  </a:cubicBezTo>
                  <a:cubicBezTo>
                    <a:pt x="781053" y="1385804"/>
                    <a:pt x="797602" y="1325341"/>
                    <a:pt x="838654" y="1287137"/>
                  </a:cubicBezTo>
                  <a:lnTo>
                    <a:pt x="852195" y="1276838"/>
                  </a:lnTo>
                  <a:lnTo>
                    <a:pt x="851932" y="1276484"/>
                  </a:lnTo>
                  <a:cubicBezTo>
                    <a:pt x="950331" y="1202770"/>
                    <a:pt x="1019632" y="1098534"/>
                    <a:pt x="1050392" y="981901"/>
                  </a:cubicBezTo>
                  <a:lnTo>
                    <a:pt x="1055695" y="955981"/>
                  </a:lnTo>
                  <a:lnTo>
                    <a:pt x="1020652" y="949476"/>
                  </a:lnTo>
                  <a:cubicBezTo>
                    <a:pt x="805169" y="918298"/>
                    <a:pt x="587851" y="1009098"/>
                    <a:pt x="459032" y="1187494"/>
                  </a:cubicBezTo>
                  <a:lnTo>
                    <a:pt x="433457" y="1226308"/>
                  </a:lnTo>
                  <a:lnTo>
                    <a:pt x="430166" y="1233397"/>
                  </a:lnTo>
                  <a:cubicBezTo>
                    <a:pt x="425997" y="1240493"/>
                    <a:pt x="421070" y="1247298"/>
                    <a:pt x="415378" y="1253694"/>
                  </a:cubicBezTo>
                  <a:cubicBezTo>
                    <a:pt x="369850" y="1304864"/>
                    <a:pt x="292703" y="1310544"/>
                    <a:pt x="243066" y="1266381"/>
                  </a:cubicBezTo>
                  <a:cubicBezTo>
                    <a:pt x="199634" y="1227736"/>
                    <a:pt x="191654" y="1163736"/>
                    <a:pt x="220839" y="1114060"/>
                  </a:cubicBezTo>
                  <a:lnTo>
                    <a:pt x="226086" y="1106857"/>
                  </a:lnTo>
                  <a:cubicBezTo>
                    <a:pt x="226052" y="1106837"/>
                    <a:pt x="226019" y="1106817"/>
                    <a:pt x="225984" y="1106796"/>
                  </a:cubicBezTo>
                  <a:cubicBezTo>
                    <a:pt x="238283" y="1086278"/>
                    <a:pt x="251360" y="1066452"/>
                    <a:pt x="265159" y="1047342"/>
                  </a:cubicBezTo>
                  <a:cubicBezTo>
                    <a:pt x="278958" y="1028231"/>
                    <a:pt x="293481" y="1009836"/>
                    <a:pt x="308670" y="992177"/>
                  </a:cubicBezTo>
                  <a:cubicBezTo>
                    <a:pt x="388406" y="899466"/>
                    <a:pt x="486503" y="827049"/>
                    <a:pt x="594832" y="778023"/>
                  </a:cubicBezTo>
                  <a:lnTo>
                    <a:pt x="640009" y="760430"/>
                  </a:lnTo>
                  <a:lnTo>
                    <a:pt x="590378" y="768892"/>
                  </a:lnTo>
                  <a:cubicBezTo>
                    <a:pt x="457766" y="796957"/>
                    <a:pt x="332346" y="862018"/>
                    <a:pt x="230524" y="961944"/>
                  </a:cubicBezTo>
                  <a:cubicBezTo>
                    <a:pt x="230293" y="961709"/>
                    <a:pt x="230061" y="961473"/>
                    <a:pt x="229830" y="961238"/>
                  </a:cubicBezTo>
                  <a:lnTo>
                    <a:pt x="216780" y="975409"/>
                  </a:lnTo>
                  <a:cubicBezTo>
                    <a:pt x="170214" y="1016939"/>
                    <a:pt x="100663" y="1022093"/>
                    <a:pt x="50569" y="984241"/>
                  </a:cubicBezTo>
                  <a:cubicBezTo>
                    <a:pt x="-6681" y="940983"/>
                    <a:pt x="-16836" y="857936"/>
                    <a:pt x="27887" y="798749"/>
                  </a:cubicBezTo>
                  <a:cubicBezTo>
                    <a:pt x="33476" y="791351"/>
                    <a:pt x="39659" y="784676"/>
                    <a:pt x="46311" y="778742"/>
                  </a:cubicBezTo>
                  <a:lnTo>
                    <a:pt x="51321" y="775074"/>
                  </a:lnTo>
                  <a:lnTo>
                    <a:pt x="110122" y="721953"/>
                  </a:lnTo>
                  <a:cubicBezTo>
                    <a:pt x="257426" y="599568"/>
                    <a:pt x="433787" y="525263"/>
                    <a:pt x="616674" y="501964"/>
                  </a:cubicBezTo>
                  <a:lnTo>
                    <a:pt x="650824" y="499220"/>
                  </a:lnTo>
                  <a:lnTo>
                    <a:pt x="626705" y="497154"/>
                  </a:lnTo>
                  <a:cubicBezTo>
                    <a:pt x="509637" y="491732"/>
                    <a:pt x="390643" y="513820"/>
                    <a:pt x="279866" y="565064"/>
                  </a:cubicBezTo>
                  <a:lnTo>
                    <a:pt x="230434" y="590614"/>
                  </a:lnTo>
                  <a:lnTo>
                    <a:pt x="220166" y="597826"/>
                  </a:lnTo>
                  <a:cubicBezTo>
                    <a:pt x="179474" y="620615"/>
                    <a:pt x="126426" y="618097"/>
                    <a:pt x="85658" y="587293"/>
                  </a:cubicBezTo>
                  <a:cubicBezTo>
                    <a:pt x="31300" y="546218"/>
                    <a:pt x="19356" y="470410"/>
                    <a:pt x="58979" y="417971"/>
                  </a:cubicBezTo>
                  <a:cubicBezTo>
                    <a:pt x="68886" y="404860"/>
                    <a:pt x="81077" y="394452"/>
                    <a:pt x="94641" y="386856"/>
                  </a:cubicBezTo>
                  <a:lnTo>
                    <a:pt x="100690" y="384218"/>
                  </a:lnTo>
                  <a:lnTo>
                    <a:pt x="177906" y="344310"/>
                  </a:lnTo>
                  <a:cubicBezTo>
                    <a:pt x="343180" y="267855"/>
                    <a:pt x="522242" y="240340"/>
                    <a:pt x="695941" y="258651"/>
                  </a:cubicBezTo>
                  <a:lnTo>
                    <a:pt x="721598" y="262503"/>
                  </a:lnTo>
                  <a:lnTo>
                    <a:pt x="726547" y="259896"/>
                  </a:lnTo>
                  <a:lnTo>
                    <a:pt x="703732" y="251582"/>
                  </a:lnTo>
                  <a:cubicBezTo>
                    <a:pt x="671650" y="241073"/>
                    <a:pt x="638693" y="232615"/>
                    <a:pt x="605031" y="226346"/>
                  </a:cubicBezTo>
                  <a:lnTo>
                    <a:pt x="559993" y="219610"/>
                  </a:lnTo>
                  <a:lnTo>
                    <a:pt x="554643" y="219483"/>
                  </a:lnTo>
                  <a:cubicBezTo>
                    <a:pt x="540121" y="217756"/>
                    <a:pt x="525620" y="213215"/>
                    <a:pt x="511952" y="205644"/>
                  </a:cubicBezTo>
                  <a:cubicBezTo>
                    <a:pt x="457278" y="175358"/>
                    <a:pt x="436643" y="108051"/>
                    <a:pt x="465860" y="55307"/>
                  </a:cubicBezTo>
                  <a:cubicBezTo>
                    <a:pt x="471338" y="45418"/>
                    <a:pt x="478179" y="36742"/>
                    <a:pt x="486041" y="29374"/>
                  </a:cubicBezTo>
                  <a:cubicBezTo>
                    <a:pt x="509626" y="7267"/>
                    <a:pt x="542393" y="-3085"/>
                    <a:pt x="575064" y="80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C3FAC218-AF40-472C-86B1-D3A1FB224E94}"/>
                </a:ext>
              </a:extLst>
            </p:cNvPr>
            <p:cNvGrpSpPr/>
            <p:nvPr/>
          </p:nvGrpSpPr>
          <p:grpSpPr>
            <a:xfrm>
              <a:off x="4027569" y="1214888"/>
              <a:ext cx="1874814" cy="1928775"/>
              <a:chOff x="411530" y="6573377"/>
              <a:chExt cx="2441730" cy="2512009"/>
            </a:xfrm>
            <a:solidFill>
              <a:srgbClr val="FF0000"/>
            </a:solidFill>
          </p:grpSpPr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909D885D-E48A-4D83-AB6F-944704C53C7D}"/>
                  </a:ext>
                </a:extLst>
              </p:cNvPr>
              <p:cNvSpPr/>
              <p:nvPr/>
            </p:nvSpPr>
            <p:spPr bwMode="auto">
              <a:xfrm>
                <a:off x="1643430" y="65733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DA3F5B9B-21AD-4A62-94E3-811DA8CBA9A4}"/>
                  </a:ext>
                </a:extLst>
              </p:cNvPr>
              <p:cNvSpPr/>
              <p:nvPr/>
            </p:nvSpPr>
            <p:spPr bwMode="auto">
              <a:xfrm>
                <a:off x="411530" y="73607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C3E1650A-10BF-4EE7-8C1C-B327819BD422}"/>
                  </a:ext>
                </a:extLst>
              </p:cNvPr>
              <p:cNvSpPr/>
              <p:nvPr/>
            </p:nvSpPr>
            <p:spPr bwMode="auto">
              <a:xfrm>
                <a:off x="1021130" y="85672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29F4B872-BAF0-4B19-8320-6142D6E9F793}"/>
                  </a:ext>
                </a:extLst>
              </p:cNvPr>
              <p:cNvSpPr/>
              <p:nvPr/>
            </p:nvSpPr>
            <p:spPr bwMode="auto">
              <a:xfrm>
                <a:off x="2335150" y="768856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255D46DC-7300-4A34-8C23-743A5225DC20}"/>
                  </a:ext>
                </a:extLst>
              </p:cNvPr>
              <p:cNvSpPr/>
              <p:nvPr/>
            </p:nvSpPr>
            <p:spPr bwMode="auto">
              <a:xfrm>
                <a:off x="1077455" y="7850702"/>
                <a:ext cx="380168" cy="380167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9ED46F0-0042-4442-936D-441831917377}"/>
              </a:ext>
            </a:extLst>
          </p:cNvPr>
          <p:cNvGrpSpPr/>
          <p:nvPr/>
        </p:nvGrpSpPr>
        <p:grpSpPr>
          <a:xfrm>
            <a:off x="6668831" y="935875"/>
            <a:ext cx="2505829" cy="2505826"/>
            <a:chOff x="6668831" y="935875"/>
            <a:chExt cx="2505829" cy="2505826"/>
          </a:xfrm>
        </p:grpSpPr>
        <p:sp>
          <p:nvSpPr>
            <p:cNvPr id="165" name="楕円 164">
              <a:extLst>
                <a:ext uri="{FF2B5EF4-FFF2-40B4-BE49-F238E27FC236}">
                  <a16:creationId xmlns:a16="http://schemas.microsoft.com/office/drawing/2014/main" id="{576AC8C9-2CDE-446C-A46E-B996B11D0776}"/>
                </a:ext>
              </a:extLst>
            </p:cNvPr>
            <p:cNvSpPr/>
            <p:nvPr/>
          </p:nvSpPr>
          <p:spPr bwMode="auto">
            <a:xfrm>
              <a:off x="6668831" y="935875"/>
              <a:ext cx="2505829" cy="250582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1268A4AE-41BD-49D1-AD39-EAB47BABA4D8}"/>
                </a:ext>
              </a:extLst>
            </p:cNvPr>
            <p:cNvSpPr/>
            <p:nvPr/>
          </p:nvSpPr>
          <p:spPr bwMode="auto">
            <a:xfrm>
              <a:off x="6838283" y="1105327"/>
              <a:ext cx="2166922" cy="216692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7" name="円: 塗りつぶしなし 166">
              <a:extLst>
                <a:ext uri="{FF2B5EF4-FFF2-40B4-BE49-F238E27FC236}">
                  <a16:creationId xmlns:a16="http://schemas.microsoft.com/office/drawing/2014/main" id="{8A2041CE-D930-4693-9D40-64586F5BEC68}"/>
                </a:ext>
              </a:extLst>
            </p:cNvPr>
            <p:cNvSpPr/>
            <p:nvPr/>
          </p:nvSpPr>
          <p:spPr bwMode="auto">
            <a:xfrm>
              <a:off x="6726477" y="993520"/>
              <a:ext cx="2390536" cy="2390536"/>
            </a:xfrm>
            <a:prstGeom prst="donut">
              <a:avLst>
                <a:gd name="adj" fmla="val 584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5896AE49-A82D-430B-B6EC-1F58DD051EB2}"/>
                </a:ext>
              </a:extLst>
            </p:cNvPr>
            <p:cNvSpPr/>
            <p:nvPr/>
          </p:nvSpPr>
          <p:spPr bwMode="auto">
            <a:xfrm>
              <a:off x="6915050" y="1321241"/>
              <a:ext cx="1763965" cy="1711034"/>
            </a:xfrm>
            <a:custGeom>
              <a:avLst/>
              <a:gdLst>
                <a:gd name="connsiteX0" fmla="*/ 684447 w 1763965"/>
                <a:gd name="connsiteY0" fmla="*/ 314 h 1711034"/>
                <a:gd name="connsiteX1" fmla="*/ 719546 w 1763965"/>
                <a:gd name="connsiteY1" fmla="*/ 6026 h 1711034"/>
                <a:gd name="connsiteX2" fmla="*/ 826149 w 1763965"/>
                <a:gd name="connsiteY2" fmla="*/ 87823 h 1711034"/>
                <a:gd name="connsiteX3" fmla="*/ 843686 w 1763965"/>
                <a:gd name="connsiteY3" fmla="*/ 221043 h 1711034"/>
                <a:gd name="connsiteX4" fmla="*/ 749301 w 1763965"/>
                <a:gd name="connsiteY4" fmla="*/ 573294 h 1711034"/>
                <a:gd name="connsiteX5" fmla="*/ 1563166 w 1763965"/>
                <a:gd name="connsiteY5" fmla="*/ 103410 h 1711034"/>
                <a:gd name="connsiteX6" fmla="*/ 1746011 w 1763965"/>
                <a:gd name="connsiteY6" fmla="*/ 152402 h 1711034"/>
                <a:gd name="connsiteX7" fmla="*/ 1697018 w 1763965"/>
                <a:gd name="connsiteY7" fmla="*/ 335246 h 1711034"/>
                <a:gd name="connsiteX8" fmla="*/ 1185572 w 1763965"/>
                <a:gd name="connsiteY8" fmla="*/ 630529 h 1711034"/>
                <a:gd name="connsiteX9" fmla="*/ 1368416 w 1763965"/>
                <a:gd name="connsiteY9" fmla="*/ 679522 h 1711034"/>
                <a:gd name="connsiteX10" fmla="*/ 1341425 w 1763965"/>
                <a:gd name="connsiteY10" fmla="*/ 846524 h 1711034"/>
                <a:gd name="connsiteX11" fmla="*/ 1340608 w 1763965"/>
                <a:gd name="connsiteY11" fmla="*/ 847113 h 1711034"/>
                <a:gd name="connsiteX12" fmla="*/ 1353874 w 1763965"/>
                <a:gd name="connsiteY12" fmla="*/ 848036 h 1711034"/>
                <a:gd name="connsiteX13" fmla="*/ 1435151 w 1763965"/>
                <a:gd name="connsiteY13" fmla="*/ 910402 h 1711034"/>
                <a:gd name="connsiteX14" fmla="*/ 1386158 w 1763965"/>
                <a:gd name="connsiteY14" fmla="*/ 1093247 h 1711034"/>
                <a:gd name="connsiteX15" fmla="*/ 1385425 w 1763965"/>
                <a:gd name="connsiteY15" fmla="*/ 1093669 h 1711034"/>
                <a:gd name="connsiteX16" fmla="*/ 1407225 w 1763965"/>
                <a:gd name="connsiteY16" fmla="*/ 1095190 h 1711034"/>
                <a:gd name="connsiteX17" fmla="*/ 1488501 w 1763965"/>
                <a:gd name="connsiteY17" fmla="*/ 1157553 h 1711034"/>
                <a:gd name="connsiteX18" fmla="*/ 1439508 w 1763965"/>
                <a:gd name="connsiteY18" fmla="*/ 1340397 h 1711034"/>
                <a:gd name="connsiteX19" fmla="*/ 1195873 w 1763965"/>
                <a:gd name="connsiteY19" fmla="*/ 1481060 h 1711034"/>
                <a:gd name="connsiteX20" fmla="*/ 1136802 w 1763965"/>
                <a:gd name="connsiteY20" fmla="*/ 1515166 h 1711034"/>
                <a:gd name="connsiteX21" fmla="*/ 960351 w 1763965"/>
                <a:gd name="connsiteY21" fmla="*/ 1617039 h 1711034"/>
                <a:gd name="connsiteX22" fmla="*/ 558877 w 1763965"/>
                <a:gd name="connsiteY22" fmla="*/ 1592215 h 1711034"/>
                <a:gd name="connsiteX23" fmla="*/ 551313 w 1763965"/>
                <a:gd name="connsiteY23" fmla="*/ 1585222 h 1711034"/>
                <a:gd name="connsiteX24" fmla="*/ 356029 w 1763965"/>
                <a:gd name="connsiteY24" fmla="*/ 1711034 h 1711034"/>
                <a:gd name="connsiteX25" fmla="*/ 346088 w 1763965"/>
                <a:gd name="connsiteY25" fmla="*/ 1703600 h 1711034"/>
                <a:gd name="connsiteX26" fmla="*/ 519 w 1763965"/>
                <a:gd name="connsiteY26" fmla="*/ 1189737 h 1711034"/>
                <a:gd name="connsiteX27" fmla="*/ 0 w 1763965"/>
                <a:gd name="connsiteY27" fmla="*/ 1187716 h 1711034"/>
                <a:gd name="connsiteX28" fmla="*/ 276829 w 1763965"/>
                <a:gd name="connsiteY28" fmla="*/ 1062839 h 1711034"/>
                <a:gd name="connsiteX29" fmla="*/ 274545 w 1763965"/>
                <a:gd name="connsiteY29" fmla="*/ 1032640 h 1711034"/>
                <a:gd name="connsiteX30" fmla="*/ 282658 w 1763965"/>
                <a:gd name="connsiteY30" fmla="*/ 984287 h 1711034"/>
                <a:gd name="connsiteX31" fmla="*/ 282237 w 1763965"/>
                <a:gd name="connsiteY31" fmla="*/ 973554 h 1711034"/>
                <a:gd name="connsiteX32" fmla="*/ 287949 w 1763965"/>
                <a:gd name="connsiteY32" fmla="*/ 938453 h 1711034"/>
                <a:gd name="connsiteX33" fmla="*/ 504530 w 1763965"/>
                <a:gd name="connsiteY33" fmla="*/ 130166 h 1711034"/>
                <a:gd name="connsiteX34" fmla="*/ 684447 w 1763965"/>
                <a:gd name="connsiteY34" fmla="*/ 314 h 1711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763965" h="1711034">
                  <a:moveTo>
                    <a:pt x="684447" y="314"/>
                  </a:moveTo>
                  <a:cubicBezTo>
                    <a:pt x="696092" y="1013"/>
                    <a:pt x="707840" y="2890"/>
                    <a:pt x="719546" y="6026"/>
                  </a:cubicBezTo>
                  <a:cubicBezTo>
                    <a:pt x="766375" y="18574"/>
                    <a:pt x="803684" y="48914"/>
                    <a:pt x="826149" y="87823"/>
                  </a:cubicBezTo>
                  <a:cubicBezTo>
                    <a:pt x="848614" y="126735"/>
                    <a:pt x="856234" y="174215"/>
                    <a:pt x="843686" y="221043"/>
                  </a:cubicBezTo>
                  <a:lnTo>
                    <a:pt x="749301" y="573294"/>
                  </a:lnTo>
                  <a:lnTo>
                    <a:pt x="1563166" y="103410"/>
                  </a:lnTo>
                  <a:cubicBezTo>
                    <a:pt x="1627186" y="66447"/>
                    <a:pt x="1709049" y="88383"/>
                    <a:pt x="1746011" y="152402"/>
                  </a:cubicBezTo>
                  <a:cubicBezTo>
                    <a:pt x="1782972" y="216422"/>
                    <a:pt x="1761037" y="298284"/>
                    <a:pt x="1697018" y="335246"/>
                  </a:cubicBezTo>
                  <a:cubicBezTo>
                    <a:pt x="1526536" y="433674"/>
                    <a:pt x="1356054" y="532101"/>
                    <a:pt x="1185572" y="630529"/>
                  </a:cubicBezTo>
                  <a:cubicBezTo>
                    <a:pt x="1249592" y="593567"/>
                    <a:pt x="1331454" y="615502"/>
                    <a:pt x="1368416" y="679522"/>
                  </a:cubicBezTo>
                  <a:cubicBezTo>
                    <a:pt x="1400757" y="735539"/>
                    <a:pt x="1388007" y="805218"/>
                    <a:pt x="1341425" y="846524"/>
                  </a:cubicBezTo>
                  <a:cubicBezTo>
                    <a:pt x="1341152" y="846719"/>
                    <a:pt x="1340880" y="846916"/>
                    <a:pt x="1340608" y="847113"/>
                  </a:cubicBezTo>
                  <a:lnTo>
                    <a:pt x="1353874" y="848036"/>
                  </a:lnTo>
                  <a:cubicBezTo>
                    <a:pt x="1386962" y="856903"/>
                    <a:pt x="1416669" y="878392"/>
                    <a:pt x="1435151" y="910402"/>
                  </a:cubicBezTo>
                  <a:cubicBezTo>
                    <a:pt x="1472112" y="974422"/>
                    <a:pt x="1450178" y="1056285"/>
                    <a:pt x="1386158" y="1093247"/>
                  </a:cubicBezTo>
                  <a:cubicBezTo>
                    <a:pt x="1385914" y="1093388"/>
                    <a:pt x="1385668" y="1093528"/>
                    <a:pt x="1385425" y="1093669"/>
                  </a:cubicBezTo>
                  <a:lnTo>
                    <a:pt x="1407225" y="1095190"/>
                  </a:lnTo>
                  <a:cubicBezTo>
                    <a:pt x="1440313" y="1104055"/>
                    <a:pt x="1470019" y="1125544"/>
                    <a:pt x="1488501" y="1157553"/>
                  </a:cubicBezTo>
                  <a:cubicBezTo>
                    <a:pt x="1525463" y="1221574"/>
                    <a:pt x="1503528" y="1303435"/>
                    <a:pt x="1439508" y="1340397"/>
                  </a:cubicBezTo>
                  <a:lnTo>
                    <a:pt x="1195873" y="1481060"/>
                  </a:lnTo>
                  <a:cubicBezTo>
                    <a:pt x="1176183" y="1492429"/>
                    <a:pt x="1156492" y="1503798"/>
                    <a:pt x="1136802" y="1515166"/>
                  </a:cubicBezTo>
                  <a:cubicBezTo>
                    <a:pt x="1077985" y="1549124"/>
                    <a:pt x="1019168" y="1583081"/>
                    <a:pt x="960351" y="1617039"/>
                  </a:cubicBezTo>
                  <a:cubicBezTo>
                    <a:pt x="829825" y="1692400"/>
                    <a:pt x="672014" y="1677697"/>
                    <a:pt x="558877" y="1592215"/>
                  </a:cubicBezTo>
                  <a:lnTo>
                    <a:pt x="551313" y="1585222"/>
                  </a:lnTo>
                  <a:lnTo>
                    <a:pt x="356029" y="1711034"/>
                  </a:lnTo>
                  <a:lnTo>
                    <a:pt x="346088" y="1703600"/>
                  </a:lnTo>
                  <a:cubicBezTo>
                    <a:pt x="185557" y="1571118"/>
                    <a:pt x="63832" y="1393295"/>
                    <a:pt x="519" y="1189737"/>
                  </a:cubicBezTo>
                  <a:lnTo>
                    <a:pt x="0" y="1187716"/>
                  </a:lnTo>
                  <a:lnTo>
                    <a:pt x="276829" y="1062839"/>
                  </a:lnTo>
                  <a:lnTo>
                    <a:pt x="274545" y="1032640"/>
                  </a:lnTo>
                  <a:lnTo>
                    <a:pt x="282658" y="984287"/>
                  </a:lnTo>
                  <a:lnTo>
                    <a:pt x="282237" y="973554"/>
                  </a:lnTo>
                  <a:cubicBezTo>
                    <a:pt x="282936" y="961908"/>
                    <a:pt x="284813" y="950161"/>
                    <a:pt x="287949" y="938453"/>
                  </a:cubicBezTo>
                  <a:lnTo>
                    <a:pt x="504530" y="130166"/>
                  </a:lnTo>
                  <a:cubicBezTo>
                    <a:pt x="526488" y="48218"/>
                    <a:pt x="602936" y="-4579"/>
                    <a:pt x="684447" y="314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2A10F62C-F95B-4ECB-9ABC-DA765B0AA95B}"/>
                </a:ext>
              </a:extLst>
            </p:cNvPr>
            <p:cNvGrpSpPr/>
            <p:nvPr/>
          </p:nvGrpSpPr>
          <p:grpSpPr>
            <a:xfrm>
              <a:off x="7001847" y="1205744"/>
              <a:ext cx="1874814" cy="1928775"/>
              <a:chOff x="411530" y="6573377"/>
              <a:chExt cx="2441730" cy="2512009"/>
            </a:xfrm>
            <a:solidFill>
              <a:srgbClr val="FF0000"/>
            </a:solidFill>
          </p:grpSpPr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58E06876-E1D3-46DB-9250-5AC044C4A39B}"/>
                  </a:ext>
                </a:extLst>
              </p:cNvPr>
              <p:cNvSpPr/>
              <p:nvPr/>
            </p:nvSpPr>
            <p:spPr bwMode="auto">
              <a:xfrm>
                <a:off x="1643430" y="65733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7E9CC95E-8DB9-4E4B-9032-ED0254120464}"/>
                  </a:ext>
                </a:extLst>
              </p:cNvPr>
              <p:cNvSpPr/>
              <p:nvPr/>
            </p:nvSpPr>
            <p:spPr bwMode="auto">
              <a:xfrm>
                <a:off x="411530" y="73607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FFD63904-2D12-46C4-A902-D7CE1D685FAB}"/>
                  </a:ext>
                </a:extLst>
              </p:cNvPr>
              <p:cNvSpPr/>
              <p:nvPr/>
            </p:nvSpPr>
            <p:spPr bwMode="auto">
              <a:xfrm>
                <a:off x="1021130" y="85672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03FA4838-F6F6-4B60-A92A-4109106C9E7F}"/>
                  </a:ext>
                </a:extLst>
              </p:cNvPr>
              <p:cNvSpPr/>
              <p:nvPr/>
            </p:nvSpPr>
            <p:spPr bwMode="auto">
              <a:xfrm>
                <a:off x="2335150" y="768856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7AD9D24C-002F-4BBE-847A-1C80EFFFEE0A}"/>
                  </a:ext>
                </a:extLst>
              </p:cNvPr>
              <p:cNvSpPr/>
              <p:nvPr/>
            </p:nvSpPr>
            <p:spPr bwMode="auto">
              <a:xfrm>
                <a:off x="1077455" y="7850702"/>
                <a:ext cx="380168" cy="380167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11272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23671</TotalTime>
  <Words>22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pptxi85_コロナウイルス対策による、さわるな注意／禁止マーク</dc:title>
  <dc:subject>pptxi85_コロナウイルス対策による、さわるな注意／禁止マーク</dc:subject>
  <dc:creator>でじけろお</dc:creator>
  <cp:revision>1</cp:revision>
  <dcterms:created xsi:type="dcterms:W3CDTF">2018-05-20T00:31:01Z</dcterms:created>
  <dcterms:modified xsi:type="dcterms:W3CDTF">2022-03-06T23:02:44Z</dcterms:modified>
  <cp:version>1</cp:version>
</cp:coreProperties>
</file>